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media/image1.png" ContentType="image/png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AF1F67-686C-4BCF-8385-522B3876A3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617184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183280" y="3533400"/>
            <a:ext cx="617184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FD3C98-BFFA-445D-90F3-21E38E318E9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83458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183280" y="353340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8345880" y="353340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2CF731-81E6-4FB1-9731-AA4AD35A748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270200" y="98748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9357120" y="98748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5183280" y="353340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270200" y="353340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9357120" y="3533400"/>
            <a:ext cx="198720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7D2516-0B72-4B2C-B482-3BC932DBA3C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2FF199-38BE-482D-B6C9-325F36DB0D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EA3BD6-5E51-4BC8-93F4-9702C278F0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301176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8345880" y="987480"/>
            <a:ext cx="301176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BDC4ED-FA61-4CF5-A3F6-C9E8E9F0F1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B7CFCD-E0D2-4839-B84F-FBC8A5A37A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9880" y="457200"/>
            <a:ext cx="3931920" cy="741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50DE26-9D6F-4A63-8543-E74845FB34D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8345880" y="987480"/>
            <a:ext cx="301176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83280" y="353340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8D1FD0-27C7-4033-BBB8-555C39C6D8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301176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83458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8345880" y="353340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1DD3FB-DDAE-45DA-8439-BB6FD16177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1832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8345880" y="987480"/>
            <a:ext cx="301176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5183280" y="3533400"/>
            <a:ext cx="6171840" cy="23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82BAA2-95BE-4087-B817-81AFE5C21B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ru-RU" sz="3200" spc="-1" strike="noStrike">
                <a:solidFill>
                  <a:srgbClr val="000000"/>
                </a:solidFill>
                <a:latin typeface="Calibri Light"/>
              </a:rPr>
              <a:t>Образец заголовка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8b8b8b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7CD2534-DD10-438C-A977-DDE10543D9A9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edu@inteltech.ru" TargetMode="Externa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4446000" y="192960"/>
            <a:ext cx="7104240" cy="66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0000"/>
          </a:bodyPr>
          <a:p>
            <a:pPr indent="-214920">
              <a:lnSpc>
                <a:spcPct val="12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2200" spc="-1" strike="noStrike">
                <a:solidFill>
                  <a:srgbClr val="000000"/>
                </a:solidFill>
                <a:latin typeface="Calibri"/>
              </a:rPr>
              <a:t>Кого мы ищем?</a:t>
            </a:r>
            <a:endParaRPr b="0" lang="ru-RU" sz="2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Специалиста системы менеджмента качества / управление качеством. (спец. 27.03.02)</a:t>
            </a:r>
            <a:r>
              <a:rPr b="0" lang="en-US" sz="17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marL="214920" indent="-214920">
              <a:lnSpc>
                <a:spcPct val="12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ru-RU" sz="2200" spc="-1" strike="noStrike">
                <a:solidFill>
                  <a:srgbClr val="000000"/>
                </a:solidFill>
                <a:latin typeface="Calibri"/>
              </a:rPr>
              <a:t>Чем предстоит заниматься?</a:t>
            </a:r>
            <a:endParaRPr b="0" lang="ru-RU" sz="2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1. Методическое обеспечение внедрения стандартов ГОСТ Р ИСО серии 9000, ГОСТ РВ 0015-002, стандартов СРПП ВТ, корпоративных стандартов ГК «Ростех»</a:t>
            </a:r>
            <a:r>
              <a:rPr b="0" lang="en-US" sz="1700" spc="-1" strike="noStrike">
                <a:solidFill>
                  <a:srgbClr val="000000"/>
                </a:solidFill>
                <a:latin typeface="Calibri"/>
              </a:rPr>
              <a:t>, </a:t>
            </a: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стандартов организации.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2. Разработка новой и корректировка действующей документации  СМК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3. Определение, сбор и анализ данных о пригодности и результативности СМК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4. Организация и проведение внутренних</a:t>
            </a:r>
            <a:r>
              <a:rPr b="0" lang="en-US" sz="1700" spc="-1" strike="noStrike">
                <a:solidFill>
                  <a:srgbClr val="000000"/>
                </a:solidFill>
                <a:latin typeface="Calibri"/>
              </a:rPr>
              <a:t>, </a:t>
            </a: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внешних аудитов СМК поставщиков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5. Подготовка документов по лицензированию основных видов деятельности организации.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-214920">
              <a:lnSpc>
                <a:spcPct val="12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ru-RU" sz="2200" spc="-1" strike="noStrike">
                <a:solidFill>
                  <a:srgbClr val="000000"/>
                </a:solidFill>
                <a:latin typeface="Calibri"/>
              </a:rPr>
              <a:t>Мы ищем человека, который:</a:t>
            </a:r>
            <a:endParaRPr b="0" lang="ru-RU" sz="2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1. Знает ГОСТ Р ИСО 9001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2. Понимает принципы менеджмента качества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3. Умеет применять цикл </a:t>
            </a:r>
            <a:r>
              <a:rPr b="0" lang="en-US" sz="1700" spc="-1" strike="noStrike">
                <a:solidFill>
                  <a:srgbClr val="000000"/>
                </a:solidFill>
                <a:latin typeface="Calibri"/>
              </a:rPr>
              <a:t>PDCA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4. Способен работать в команде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5. Готов учиться и узнавать новое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marL="214920" indent="-214920"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ru-RU" sz="2200" spc="-1" strike="noStrike">
                <a:solidFill>
                  <a:srgbClr val="000000"/>
                </a:solidFill>
                <a:latin typeface="Calibri"/>
              </a:rPr>
              <a:t>Плюсами будут:</a:t>
            </a:r>
            <a:endParaRPr b="0" lang="ru-RU" sz="2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1. Желание расти и развиваться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2. Широкий кругозор и инициативность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3. Умение вести переговоры и отстаивать свою точку зрения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4. Стрессоустойчивость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marL="214920" indent="-214920"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ru-RU" sz="2200" spc="-1" strike="noStrike">
                <a:solidFill>
                  <a:srgbClr val="000000"/>
                </a:solidFill>
                <a:latin typeface="Calibri"/>
              </a:rPr>
              <a:t>Мы предлагаем:</a:t>
            </a:r>
            <a:endParaRPr b="0" lang="ru-RU" sz="2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1. Уровень заработной платы от 65 тысяч (по результатам собеседования)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1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2. Оформление по ТК РФ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3. Возможность совмещения с обучением 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4. Возможность прохождения практики на предприятии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700" spc="-1" strike="noStrike">
                <a:solidFill>
                  <a:srgbClr val="000000"/>
                </a:solidFill>
                <a:latin typeface="Calibri"/>
              </a:rPr>
              <a:t>5. Отличную команду руководителей и наставников</a:t>
            </a:r>
            <a:endParaRPr b="0" lang="ru-RU" sz="17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12160" y="2099520"/>
            <a:ext cx="2886840" cy="33530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Отправьте Ваше резюме на почту </a:t>
            </a:r>
            <a:r>
              <a:rPr b="1" lang="en-US" sz="2000" spc="-1" strike="noStrike" u="sng">
                <a:solidFill>
                  <a:srgbClr val="0563c1"/>
                </a:solidFill>
                <a:uFillTx/>
                <a:latin typeface="Calibri"/>
                <a:hlinkClick r:id="rId1"/>
              </a:rPr>
              <a:t>edu@inteltech.ru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и мы перезвоним Вам для предварительного интервью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или позвоните по номеру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8 (812) 448-96-18 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4" name="Рисунок 5" descr=""/>
          <p:cNvPicPr/>
          <p:nvPr/>
        </p:nvPicPr>
        <p:blipFill>
          <a:blip r:embed="rId2"/>
          <a:stretch/>
        </p:blipFill>
        <p:spPr>
          <a:xfrm>
            <a:off x="442440" y="765360"/>
            <a:ext cx="3543120" cy="639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LibreOffice/7.5.2.1$Linux_X86_64 LibreOffice_project/50$Build-1</Application>
  <AppVersion>15.0000</AppVersion>
  <Words>242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2024-08-08T07:58:22Z</dcterms:created>
  <dc:creator>Шульгинова Светлана Валерьевна</dc:creator>
  <dc:description/>
  <dc:language>ru-RU</dc:language>
  <cp:lastModifiedBy/>
  <dcterms:modified xsi:type="dcterms:W3CDTF">2024-12-09T16:27:18Z</dcterms:modified>
  <cp:revision>15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