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2" r:id="rId9"/>
    <p:sldId id="263" r:id="rId10"/>
    <p:sldId id="264" r:id="rId11"/>
    <p:sldId id="278" r:id="rId12"/>
    <p:sldId id="277" r:id="rId13"/>
    <p:sldId id="274" r:id="rId14"/>
    <p:sldId id="273" r:id="rId15"/>
    <p:sldId id="275" r:id="rId16"/>
    <p:sldId id="276" r:id="rId17"/>
    <p:sldId id="271" r:id="rId18"/>
    <p:sldId id="266" r:id="rId19"/>
    <p:sldId id="279" r:id="rId20"/>
    <p:sldId id="280" r:id="rId21"/>
    <p:sldId id="267" r:id="rId22"/>
    <p:sldId id="268" r:id="rId23"/>
    <p:sldId id="282" r:id="rId24"/>
    <p:sldId id="269" r:id="rId25"/>
    <p:sldId id="281" r:id="rId26"/>
  </p:sldIdLst>
  <p:sldSz cx="9144000" cy="5143500" type="screen16x9"/>
  <p:notesSz cx="6858000" cy="9144000"/>
  <p:defaultTextStyle>
    <a:defPPr>
      <a:defRPr lang="ru-RU"/>
    </a:defPPr>
    <a:lvl1pPr marL="0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29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058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587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116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645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174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703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233" algn="l" defTabSz="8790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1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F7CE6-7FEA-4D4F-B316-AF1177A2122B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2941E6-192C-434A-A17B-CD319AE183C0}">
      <dgm:prSet phldrT="[Текст]"/>
      <dgm:spPr/>
      <dgm:t>
        <a:bodyPr/>
        <a:lstStyle/>
        <a:p>
          <a:r>
            <a:rPr lang="ru-RU" dirty="0" smtClean="0"/>
            <a:t>Справочная информация</a:t>
          </a:r>
          <a:br>
            <a:rPr lang="ru-RU" dirty="0" smtClean="0"/>
          </a:br>
          <a:r>
            <a:rPr lang="ru-RU" dirty="0" smtClean="0"/>
            <a:t>Учебные планы, Аудиторный фонд</a:t>
          </a:r>
          <a:br>
            <a:rPr lang="ru-RU" dirty="0" smtClean="0"/>
          </a:br>
          <a:r>
            <a:rPr lang="ru-RU" dirty="0" smtClean="0"/>
            <a:t>(1С:Университет ПРОФ)</a:t>
          </a:r>
          <a:endParaRPr lang="ru-RU" dirty="0"/>
        </a:p>
      </dgm:t>
    </dgm:pt>
    <dgm:pt modelId="{13A6BB12-99F4-4480-B395-FAF5D439ECF4}" type="parTrans" cxnId="{563416C8-05E0-4BBD-8593-537642F64875}">
      <dgm:prSet/>
      <dgm:spPr/>
      <dgm:t>
        <a:bodyPr/>
        <a:lstStyle/>
        <a:p>
          <a:endParaRPr lang="ru-RU"/>
        </a:p>
      </dgm:t>
    </dgm:pt>
    <dgm:pt modelId="{39D8DAB8-ECB1-4CA1-B89E-972096C67DA1}" type="sibTrans" cxnId="{563416C8-05E0-4BBD-8593-537642F64875}">
      <dgm:prSet/>
      <dgm:spPr/>
      <dgm:t>
        <a:bodyPr/>
        <a:lstStyle/>
        <a:p>
          <a:endParaRPr lang="ru-RU"/>
        </a:p>
      </dgm:t>
    </dgm:pt>
    <dgm:pt modelId="{4FED74AA-43C2-418F-821A-3AB8D234EA5A}">
      <dgm:prSet phldrT="[Текст]"/>
      <dgm:spPr/>
      <dgm:t>
        <a:bodyPr/>
        <a:lstStyle/>
        <a:p>
          <a:r>
            <a:rPr lang="ru-RU" dirty="0" smtClean="0"/>
            <a:t>Профессиональные стандарты</a:t>
          </a:r>
          <a:br>
            <a:rPr lang="ru-RU" dirty="0" smtClean="0"/>
          </a:br>
          <a:r>
            <a:rPr lang="ru-RU" dirty="0" smtClean="0"/>
            <a:t>Иные требования, ФГОС</a:t>
          </a:r>
          <a:br>
            <a:rPr lang="ru-RU" dirty="0" smtClean="0"/>
          </a:br>
          <a:r>
            <a:rPr lang="ru-RU" dirty="0" smtClean="0"/>
            <a:t>Загрузка библиотечного фонда</a:t>
          </a:r>
          <a:endParaRPr lang="ru-RU" dirty="0"/>
        </a:p>
      </dgm:t>
    </dgm:pt>
    <dgm:pt modelId="{546E82A2-C08E-4462-8EE1-55D8FCA500A4}" type="parTrans" cxnId="{333879A8-A69E-4A95-B50F-67F992D597AF}">
      <dgm:prSet/>
      <dgm:spPr/>
      <dgm:t>
        <a:bodyPr/>
        <a:lstStyle/>
        <a:p>
          <a:endParaRPr lang="ru-RU"/>
        </a:p>
      </dgm:t>
    </dgm:pt>
    <dgm:pt modelId="{06C67B8E-9845-4597-88CC-82B7B2A82C63}" type="sibTrans" cxnId="{333879A8-A69E-4A95-B50F-67F992D597AF}">
      <dgm:prSet/>
      <dgm:spPr/>
      <dgm:t>
        <a:bodyPr/>
        <a:lstStyle/>
        <a:p>
          <a:endParaRPr lang="ru-RU"/>
        </a:p>
      </dgm:t>
    </dgm:pt>
    <dgm:pt modelId="{BB2B59BE-67B1-41D8-90B5-F47A098BC219}">
      <dgm:prSet phldrT="[Текст]"/>
      <dgm:spPr/>
      <dgm:t>
        <a:bodyPr/>
        <a:lstStyle/>
        <a:p>
          <a:r>
            <a:rPr lang="ru-RU" dirty="0" smtClean="0"/>
            <a:t>Паспорта компетенций</a:t>
          </a:r>
          <a:br>
            <a:rPr lang="ru-RU" dirty="0" smtClean="0"/>
          </a:br>
          <a:r>
            <a:rPr lang="ru-RU" dirty="0" smtClean="0"/>
            <a:t>Описание ОП</a:t>
          </a:r>
          <a:br>
            <a:rPr lang="ru-RU" dirty="0" smtClean="0"/>
          </a:br>
          <a:r>
            <a:rPr lang="ru-RU" dirty="0" smtClean="0"/>
            <a:t>(Компетенции, ИДК, ЗУВ)</a:t>
          </a:r>
          <a:endParaRPr lang="ru-RU" dirty="0"/>
        </a:p>
      </dgm:t>
    </dgm:pt>
    <dgm:pt modelId="{850F5C1E-F1A5-4CF4-B1A4-D76D41C16131}" type="parTrans" cxnId="{B9123CF2-30B9-4E6B-96F6-48C64287DEE2}">
      <dgm:prSet/>
      <dgm:spPr/>
      <dgm:t>
        <a:bodyPr/>
        <a:lstStyle/>
        <a:p>
          <a:endParaRPr lang="ru-RU"/>
        </a:p>
      </dgm:t>
    </dgm:pt>
    <dgm:pt modelId="{E0128BB5-2220-424E-B06E-F6A1664FCF6F}" type="sibTrans" cxnId="{B9123CF2-30B9-4E6B-96F6-48C64287DEE2}">
      <dgm:prSet/>
      <dgm:spPr/>
      <dgm:t>
        <a:bodyPr/>
        <a:lstStyle/>
        <a:p>
          <a:endParaRPr lang="ru-RU"/>
        </a:p>
      </dgm:t>
    </dgm:pt>
    <dgm:pt modelId="{D947E12D-5663-4C94-BC46-D9BA0BAB23EA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Паспорта учебных помещений</a:t>
          </a:r>
        </a:p>
        <a:p>
          <a:pPr>
            <a:spcAft>
              <a:spcPct val="35000"/>
            </a:spcAft>
          </a:pPr>
          <a:r>
            <a:rPr lang="ru-RU" dirty="0" smtClean="0"/>
            <a:t>Формирование МТО</a:t>
          </a:r>
          <a:br>
            <a:rPr lang="ru-RU" dirty="0" smtClean="0"/>
          </a:br>
          <a:r>
            <a:rPr lang="ru-RU" dirty="0" smtClean="0"/>
            <a:t>Формирование УМО</a:t>
          </a:r>
          <a:endParaRPr lang="ru-RU" dirty="0"/>
        </a:p>
      </dgm:t>
    </dgm:pt>
    <dgm:pt modelId="{0F4496DB-68E6-4135-A9F7-6B863ECC252A}" type="parTrans" cxnId="{A2F8D876-D534-4718-B120-3C3908D4A68E}">
      <dgm:prSet/>
      <dgm:spPr/>
      <dgm:t>
        <a:bodyPr/>
        <a:lstStyle/>
        <a:p>
          <a:endParaRPr lang="ru-RU"/>
        </a:p>
      </dgm:t>
    </dgm:pt>
    <dgm:pt modelId="{F6EFE764-EDD3-41B1-A8FE-93F08B57C13E}" type="sibTrans" cxnId="{A2F8D876-D534-4718-B120-3C3908D4A68E}">
      <dgm:prSet/>
      <dgm:spPr/>
      <dgm:t>
        <a:bodyPr/>
        <a:lstStyle/>
        <a:p>
          <a:endParaRPr lang="ru-RU"/>
        </a:p>
      </dgm:t>
    </dgm:pt>
    <dgm:pt modelId="{CA704E82-B501-4F32-AE6F-0A00C3ADC19E}">
      <dgm:prSet phldrT="[Текст]"/>
      <dgm:spPr/>
      <dgm:t>
        <a:bodyPr/>
        <a:lstStyle/>
        <a:p>
          <a:r>
            <a:rPr lang="ru-RU" dirty="0" smtClean="0"/>
            <a:t>Рабочие программы дисциплин</a:t>
          </a:r>
          <a:br>
            <a:rPr lang="ru-RU" dirty="0" smtClean="0"/>
          </a:br>
          <a:r>
            <a:rPr lang="ru-RU" dirty="0" smtClean="0"/>
            <a:t>Программы практик</a:t>
          </a:r>
          <a:br>
            <a:rPr lang="ru-RU" dirty="0" smtClean="0"/>
          </a:br>
          <a:r>
            <a:rPr lang="ru-RU" dirty="0" smtClean="0"/>
            <a:t>Программы ГИА  </a:t>
          </a:r>
          <a:endParaRPr lang="ru-RU" dirty="0"/>
        </a:p>
      </dgm:t>
    </dgm:pt>
    <dgm:pt modelId="{7733680B-4E83-4DC2-9977-5F60632CDE49}" type="parTrans" cxnId="{2864F0D3-E374-4212-A258-67BF16DFB021}">
      <dgm:prSet/>
      <dgm:spPr/>
      <dgm:t>
        <a:bodyPr/>
        <a:lstStyle/>
        <a:p>
          <a:endParaRPr lang="ru-RU"/>
        </a:p>
      </dgm:t>
    </dgm:pt>
    <dgm:pt modelId="{A217038A-4011-464F-9BBC-16B86AF8F152}" type="sibTrans" cxnId="{2864F0D3-E374-4212-A258-67BF16DFB021}">
      <dgm:prSet/>
      <dgm:spPr/>
      <dgm:t>
        <a:bodyPr/>
        <a:lstStyle/>
        <a:p>
          <a:endParaRPr lang="ru-RU"/>
        </a:p>
      </dgm:t>
    </dgm:pt>
    <dgm:pt modelId="{12DC5CF6-D678-430B-A20C-9AC51C7F120E}">
      <dgm:prSet phldrT="[Текст]"/>
      <dgm:spPr/>
      <dgm:t>
        <a:bodyPr/>
        <a:lstStyle/>
        <a:p>
          <a:r>
            <a:rPr lang="ru-RU" dirty="0" smtClean="0"/>
            <a:t>Рассмотрение и утверждение документов ОП</a:t>
          </a:r>
          <a:br>
            <a:rPr lang="ru-RU" dirty="0" smtClean="0"/>
          </a:br>
          <a:r>
            <a:rPr lang="ru-RU" dirty="0" smtClean="0"/>
            <a:t>(Протоколы заседаний, образ ЭЦП) </a:t>
          </a:r>
          <a:endParaRPr lang="ru-RU" dirty="0"/>
        </a:p>
      </dgm:t>
    </dgm:pt>
    <dgm:pt modelId="{3659B971-D515-4BE9-B90E-8688FA5574F1}" type="parTrans" cxnId="{3F43A409-2D38-4D70-8E06-E43030968293}">
      <dgm:prSet/>
      <dgm:spPr/>
      <dgm:t>
        <a:bodyPr/>
        <a:lstStyle/>
        <a:p>
          <a:endParaRPr lang="ru-RU"/>
        </a:p>
      </dgm:t>
    </dgm:pt>
    <dgm:pt modelId="{80888069-36A0-4E34-B686-8EF5072EF7BA}" type="sibTrans" cxnId="{3F43A409-2D38-4D70-8E06-E43030968293}">
      <dgm:prSet/>
      <dgm:spPr/>
      <dgm:t>
        <a:bodyPr/>
        <a:lstStyle/>
        <a:p>
          <a:endParaRPr lang="ru-RU"/>
        </a:p>
      </dgm:t>
    </dgm:pt>
    <dgm:pt modelId="{8DB20291-4D7E-48B9-9FAB-13CC7EFBF85E}">
      <dgm:prSet phldrT="[Текст]"/>
      <dgm:spPr/>
      <dgm:t>
        <a:bodyPr/>
        <a:lstStyle/>
        <a:p>
          <a:r>
            <a:rPr lang="ru-RU" dirty="0" smtClean="0"/>
            <a:t>Анализ процессов</a:t>
          </a:r>
          <a:br>
            <a:rPr lang="ru-RU" dirty="0" smtClean="0"/>
          </a:br>
          <a:r>
            <a:rPr lang="ru-RU" dirty="0" smtClean="0"/>
            <a:t>Отчетная информация</a:t>
          </a:r>
          <a:endParaRPr lang="ru-RU" dirty="0"/>
        </a:p>
      </dgm:t>
    </dgm:pt>
    <dgm:pt modelId="{80041D94-1724-4E23-9E97-CFD4FE4E516F}" type="parTrans" cxnId="{2ACE20E7-8FB2-4FFE-962F-FD5A3230CE5E}">
      <dgm:prSet/>
      <dgm:spPr/>
      <dgm:t>
        <a:bodyPr/>
        <a:lstStyle/>
        <a:p>
          <a:endParaRPr lang="ru-RU"/>
        </a:p>
      </dgm:t>
    </dgm:pt>
    <dgm:pt modelId="{1E4EED13-E418-4BF2-A278-346E6F4D25A9}" type="sibTrans" cxnId="{2ACE20E7-8FB2-4FFE-962F-FD5A3230CE5E}">
      <dgm:prSet/>
      <dgm:spPr/>
      <dgm:t>
        <a:bodyPr/>
        <a:lstStyle/>
        <a:p>
          <a:endParaRPr lang="ru-RU"/>
        </a:p>
      </dgm:t>
    </dgm:pt>
    <dgm:pt modelId="{7774139B-3094-439B-B29C-96CEADD4DA4D}">
      <dgm:prSet phldrT="[Текст]"/>
      <dgm:spPr/>
      <dgm:t>
        <a:bodyPr/>
        <a:lstStyle/>
        <a:p>
          <a:r>
            <a:rPr lang="ru-RU" dirty="0" smtClean="0"/>
            <a:t>Печать документов ОП</a:t>
          </a:r>
          <a:br>
            <a:rPr lang="ru-RU" dirty="0" smtClean="0"/>
          </a:br>
          <a:r>
            <a:rPr lang="ru-RU" dirty="0" smtClean="0"/>
            <a:t>Выгрузка РП (</a:t>
          </a:r>
          <a:r>
            <a:rPr lang="en-US" dirty="0" smtClean="0"/>
            <a:t>pdf</a:t>
          </a:r>
          <a:r>
            <a:rPr lang="ru-RU" dirty="0" smtClean="0"/>
            <a:t> формат)</a:t>
          </a:r>
          <a:br>
            <a:rPr lang="ru-RU" dirty="0" smtClean="0"/>
          </a:br>
          <a:r>
            <a:rPr lang="ru-RU" dirty="0" smtClean="0"/>
            <a:t>Размещение на сайте </a:t>
          </a:r>
          <a:endParaRPr lang="ru-RU" dirty="0"/>
        </a:p>
      </dgm:t>
    </dgm:pt>
    <dgm:pt modelId="{B326E6EB-2213-4377-A11E-89490F932BEB}" type="parTrans" cxnId="{14AF73BB-7F3E-4225-842F-66D970AF6353}">
      <dgm:prSet/>
      <dgm:spPr/>
      <dgm:t>
        <a:bodyPr/>
        <a:lstStyle/>
        <a:p>
          <a:endParaRPr lang="ru-RU"/>
        </a:p>
      </dgm:t>
    </dgm:pt>
    <dgm:pt modelId="{E89A4A07-92EB-4C41-94EE-EB994D165DA0}" type="sibTrans" cxnId="{14AF73BB-7F3E-4225-842F-66D970AF6353}">
      <dgm:prSet/>
      <dgm:spPr/>
      <dgm:t>
        <a:bodyPr/>
        <a:lstStyle/>
        <a:p>
          <a:endParaRPr lang="ru-RU"/>
        </a:p>
      </dgm:t>
    </dgm:pt>
    <dgm:pt modelId="{DA70E727-F4E5-4F4F-8206-C8385230F06F}">
      <dgm:prSet phldrT="[Текст]"/>
      <dgm:spPr/>
      <dgm:t>
        <a:bodyPr/>
        <a:lstStyle/>
        <a:p>
          <a:r>
            <a:rPr lang="ru-RU" dirty="0" smtClean="0"/>
            <a:t>Новый учебный год – новый цикл работ</a:t>
          </a:r>
          <a:br>
            <a:rPr lang="ru-RU" dirty="0" smtClean="0"/>
          </a:br>
          <a:r>
            <a:rPr lang="ru-RU" dirty="0" smtClean="0"/>
            <a:t>Постоянная готовность к мониторингу (аккредитации)</a:t>
          </a:r>
          <a:endParaRPr lang="ru-RU" dirty="0"/>
        </a:p>
      </dgm:t>
    </dgm:pt>
    <dgm:pt modelId="{E39289AE-8AC9-4E36-8862-3CE4FFF1EBB5}" type="parTrans" cxnId="{76ABD8EC-FDC5-4439-B92C-2BE1505A4034}">
      <dgm:prSet/>
      <dgm:spPr/>
      <dgm:t>
        <a:bodyPr/>
        <a:lstStyle/>
        <a:p>
          <a:endParaRPr lang="ru-RU"/>
        </a:p>
      </dgm:t>
    </dgm:pt>
    <dgm:pt modelId="{36DD5931-9D5B-4AAA-867D-EC20E8EF9FB1}" type="sibTrans" cxnId="{76ABD8EC-FDC5-4439-B92C-2BE1505A4034}">
      <dgm:prSet/>
      <dgm:spPr/>
      <dgm:t>
        <a:bodyPr/>
        <a:lstStyle/>
        <a:p>
          <a:endParaRPr lang="ru-RU"/>
        </a:p>
      </dgm:t>
    </dgm:pt>
    <dgm:pt modelId="{06E4BA8A-7C84-4C90-BAAD-ED3F6F7FFAA3}" type="pres">
      <dgm:prSet presAssocID="{EF9F7CE6-7FEA-4D4F-B316-AF1177A2122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2EBE8E5-EFB3-46CF-88F6-9DF176324B7E}" type="pres">
      <dgm:prSet presAssocID="{1B2941E6-192C-434A-A17B-CD319AE183C0}" presName="compNode" presStyleCnt="0"/>
      <dgm:spPr/>
    </dgm:pt>
    <dgm:pt modelId="{DC7AF1D8-D395-4D20-88E8-7C330D211CB4}" type="pres">
      <dgm:prSet presAssocID="{1B2941E6-192C-434A-A17B-CD319AE183C0}" presName="dummyConnPt" presStyleCnt="0"/>
      <dgm:spPr/>
    </dgm:pt>
    <dgm:pt modelId="{5F3C2B51-6A67-4845-ACFD-27FE57205492}" type="pres">
      <dgm:prSet presAssocID="{1B2941E6-192C-434A-A17B-CD319AE183C0}" presName="node" presStyleLbl="node1" presStyleIdx="0" presStyleCnt="9" custScaleX="20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9BE84-FF7E-4FED-9F8B-74759AEC07EB}" type="pres">
      <dgm:prSet presAssocID="{39D8DAB8-ECB1-4CA1-B89E-972096C67DA1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741599D4-C027-4025-9082-CEFEB9860667}" type="pres">
      <dgm:prSet presAssocID="{4FED74AA-43C2-418F-821A-3AB8D234EA5A}" presName="compNode" presStyleCnt="0"/>
      <dgm:spPr/>
    </dgm:pt>
    <dgm:pt modelId="{3345A14A-87F1-4AB0-9A81-68EC6583AA5F}" type="pres">
      <dgm:prSet presAssocID="{4FED74AA-43C2-418F-821A-3AB8D234EA5A}" presName="dummyConnPt" presStyleCnt="0"/>
      <dgm:spPr/>
    </dgm:pt>
    <dgm:pt modelId="{D6B5A225-1E9C-4FA2-AEBF-E816562D2E0E}" type="pres">
      <dgm:prSet presAssocID="{4FED74AA-43C2-418F-821A-3AB8D234EA5A}" presName="node" presStyleLbl="node1" presStyleIdx="1" presStyleCnt="9" custScaleX="21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90680-4ADE-491B-8E5C-48868D5AC523}" type="pres">
      <dgm:prSet presAssocID="{06C67B8E-9845-4597-88CC-82B7B2A82C6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9210BBA4-3EF7-48A3-869D-C1034C916185}" type="pres">
      <dgm:prSet presAssocID="{BB2B59BE-67B1-41D8-90B5-F47A098BC219}" presName="compNode" presStyleCnt="0"/>
      <dgm:spPr/>
    </dgm:pt>
    <dgm:pt modelId="{A428C898-1922-4514-AD55-32E459089154}" type="pres">
      <dgm:prSet presAssocID="{BB2B59BE-67B1-41D8-90B5-F47A098BC219}" presName="dummyConnPt" presStyleCnt="0"/>
      <dgm:spPr/>
    </dgm:pt>
    <dgm:pt modelId="{74A3451C-BE10-44BC-A60D-C3F4FB8A0846}" type="pres">
      <dgm:prSet presAssocID="{BB2B59BE-67B1-41D8-90B5-F47A098BC219}" presName="node" presStyleLbl="node1" presStyleIdx="2" presStyleCnt="9" custScaleX="22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6B207-95B1-4B58-9E29-1CE1AA3DB4BF}" type="pres">
      <dgm:prSet presAssocID="{E0128BB5-2220-424E-B06E-F6A1664FCF6F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6F1EA6E7-05D2-4A78-A09A-BB5CE67B14B7}" type="pres">
      <dgm:prSet presAssocID="{D947E12D-5663-4C94-BC46-D9BA0BAB23EA}" presName="compNode" presStyleCnt="0"/>
      <dgm:spPr/>
    </dgm:pt>
    <dgm:pt modelId="{9BF9E188-0594-4959-98FC-5AAFFF0E193A}" type="pres">
      <dgm:prSet presAssocID="{D947E12D-5663-4C94-BC46-D9BA0BAB23EA}" presName="dummyConnPt" presStyleCnt="0"/>
      <dgm:spPr/>
    </dgm:pt>
    <dgm:pt modelId="{32D7CCC9-5B06-4340-A3DB-666D4DB41F12}" type="pres">
      <dgm:prSet presAssocID="{D947E12D-5663-4C94-BC46-D9BA0BAB23EA}" presName="node" presStyleLbl="node1" presStyleIdx="3" presStyleCnt="9" custScaleX="22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E6E86-5D79-4EF4-8D76-E22F8E489034}" type="pres">
      <dgm:prSet presAssocID="{F6EFE764-EDD3-41B1-A8FE-93F08B57C13E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D459D9F7-A659-449D-ACDC-623B07896140}" type="pres">
      <dgm:prSet presAssocID="{CA704E82-B501-4F32-AE6F-0A00C3ADC19E}" presName="compNode" presStyleCnt="0"/>
      <dgm:spPr/>
    </dgm:pt>
    <dgm:pt modelId="{D17CEC18-6102-40CB-B82F-8D8BA27E5ACA}" type="pres">
      <dgm:prSet presAssocID="{CA704E82-B501-4F32-AE6F-0A00C3ADC19E}" presName="dummyConnPt" presStyleCnt="0"/>
      <dgm:spPr/>
    </dgm:pt>
    <dgm:pt modelId="{1DA405F9-2F7B-4718-9CE1-47994B808A75}" type="pres">
      <dgm:prSet presAssocID="{CA704E82-B501-4F32-AE6F-0A00C3ADC19E}" presName="node" presStyleLbl="node1" presStyleIdx="4" presStyleCnt="9" custScaleX="20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CBDF2-8C22-4A17-B139-99844A85039A}" type="pres">
      <dgm:prSet presAssocID="{A217038A-4011-464F-9BBC-16B86AF8F15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E0CA956B-C352-463B-B20B-C6EA1C8A1C0C}" type="pres">
      <dgm:prSet presAssocID="{12DC5CF6-D678-430B-A20C-9AC51C7F120E}" presName="compNode" presStyleCnt="0"/>
      <dgm:spPr/>
    </dgm:pt>
    <dgm:pt modelId="{13F4C630-BFB4-44D6-97AE-21E4D005460B}" type="pres">
      <dgm:prSet presAssocID="{12DC5CF6-D678-430B-A20C-9AC51C7F120E}" presName="dummyConnPt" presStyleCnt="0"/>
      <dgm:spPr/>
    </dgm:pt>
    <dgm:pt modelId="{54CF8BF7-8038-4914-B73E-CFC7A2BE5E5B}" type="pres">
      <dgm:prSet presAssocID="{12DC5CF6-D678-430B-A20C-9AC51C7F120E}" presName="node" presStyleLbl="node1" presStyleIdx="5" presStyleCnt="9" custScaleX="20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A12C-D7E2-4E1B-B018-D672947EE29D}" type="pres">
      <dgm:prSet presAssocID="{80888069-36A0-4E34-B686-8EF5072EF7BA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DDFBD170-C882-44D8-B58B-635681B044F2}" type="pres">
      <dgm:prSet presAssocID="{8DB20291-4D7E-48B9-9FAB-13CC7EFBF85E}" presName="compNode" presStyleCnt="0"/>
      <dgm:spPr/>
    </dgm:pt>
    <dgm:pt modelId="{3064E2A7-F5B6-46A4-A50C-482F9443FD49}" type="pres">
      <dgm:prSet presAssocID="{8DB20291-4D7E-48B9-9FAB-13CC7EFBF85E}" presName="dummyConnPt" presStyleCnt="0"/>
      <dgm:spPr/>
    </dgm:pt>
    <dgm:pt modelId="{5BFD0E62-68EC-46E3-99FF-85ECB3DBD7DB}" type="pres">
      <dgm:prSet presAssocID="{8DB20291-4D7E-48B9-9FAB-13CC7EFBF85E}" presName="node" presStyleLbl="node1" presStyleIdx="6" presStyleCnt="9" custScaleX="219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E6568-79E3-44E5-88F5-CB98652FC83F}" type="pres">
      <dgm:prSet presAssocID="{1E4EED13-E418-4BF2-A278-346E6F4D25A9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54DD17E-401D-4D61-AA4B-FB4B48F4783C}" type="pres">
      <dgm:prSet presAssocID="{7774139B-3094-439B-B29C-96CEADD4DA4D}" presName="compNode" presStyleCnt="0"/>
      <dgm:spPr/>
    </dgm:pt>
    <dgm:pt modelId="{F10EDBF5-7A04-47DC-8C1F-B598B6CAA530}" type="pres">
      <dgm:prSet presAssocID="{7774139B-3094-439B-B29C-96CEADD4DA4D}" presName="dummyConnPt" presStyleCnt="0"/>
      <dgm:spPr/>
    </dgm:pt>
    <dgm:pt modelId="{79EF6A64-DD31-46FA-90E3-12831B5886B5}" type="pres">
      <dgm:prSet presAssocID="{7774139B-3094-439B-B29C-96CEADD4DA4D}" presName="node" presStyleLbl="node1" presStyleIdx="7" presStyleCnt="9" custScaleX="21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51208-33BA-4008-9F87-A2D6640A9EF2}" type="pres">
      <dgm:prSet presAssocID="{E89A4A07-92EB-4C41-94EE-EB994D165DA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3E19E11D-7F69-4577-8716-16209F2AB04C}" type="pres">
      <dgm:prSet presAssocID="{DA70E727-F4E5-4F4F-8206-C8385230F06F}" presName="compNode" presStyleCnt="0"/>
      <dgm:spPr/>
    </dgm:pt>
    <dgm:pt modelId="{ADE27E14-701C-4455-9F07-C6F63EA9F999}" type="pres">
      <dgm:prSet presAssocID="{DA70E727-F4E5-4F4F-8206-C8385230F06F}" presName="dummyConnPt" presStyleCnt="0"/>
      <dgm:spPr/>
    </dgm:pt>
    <dgm:pt modelId="{0E4DFC70-D6BA-4623-8D63-4F87C31AE514}" type="pres">
      <dgm:prSet presAssocID="{DA70E727-F4E5-4F4F-8206-C8385230F06F}" presName="node" presStyleLbl="node1" presStyleIdx="8" presStyleCnt="9" custScaleX="21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F8D876-D534-4718-B120-3C3908D4A68E}" srcId="{EF9F7CE6-7FEA-4D4F-B316-AF1177A2122B}" destId="{D947E12D-5663-4C94-BC46-D9BA0BAB23EA}" srcOrd="3" destOrd="0" parTransId="{0F4496DB-68E6-4135-A9F7-6B863ECC252A}" sibTransId="{F6EFE764-EDD3-41B1-A8FE-93F08B57C13E}"/>
    <dgm:cxn modelId="{2ACE20E7-8FB2-4FFE-962F-FD5A3230CE5E}" srcId="{EF9F7CE6-7FEA-4D4F-B316-AF1177A2122B}" destId="{8DB20291-4D7E-48B9-9FAB-13CC7EFBF85E}" srcOrd="6" destOrd="0" parTransId="{80041D94-1724-4E23-9E97-CFD4FE4E516F}" sibTransId="{1E4EED13-E418-4BF2-A278-346E6F4D25A9}"/>
    <dgm:cxn modelId="{E7E82920-3328-446F-B276-E1CF4BFD8373}" type="presOf" srcId="{D947E12D-5663-4C94-BC46-D9BA0BAB23EA}" destId="{32D7CCC9-5B06-4340-A3DB-666D4DB41F12}" srcOrd="0" destOrd="0" presId="urn:microsoft.com/office/officeart/2005/8/layout/bProcess4"/>
    <dgm:cxn modelId="{563416C8-05E0-4BBD-8593-537642F64875}" srcId="{EF9F7CE6-7FEA-4D4F-B316-AF1177A2122B}" destId="{1B2941E6-192C-434A-A17B-CD319AE183C0}" srcOrd="0" destOrd="0" parTransId="{13A6BB12-99F4-4480-B395-FAF5D439ECF4}" sibTransId="{39D8DAB8-ECB1-4CA1-B89E-972096C67DA1}"/>
    <dgm:cxn modelId="{14AF73BB-7F3E-4225-842F-66D970AF6353}" srcId="{EF9F7CE6-7FEA-4D4F-B316-AF1177A2122B}" destId="{7774139B-3094-439B-B29C-96CEADD4DA4D}" srcOrd="7" destOrd="0" parTransId="{B326E6EB-2213-4377-A11E-89490F932BEB}" sibTransId="{E89A4A07-92EB-4C41-94EE-EB994D165DA0}"/>
    <dgm:cxn modelId="{7A901E86-FE93-487F-9FEB-E5AEAD9AD27F}" type="presOf" srcId="{E89A4A07-92EB-4C41-94EE-EB994D165DA0}" destId="{A5551208-33BA-4008-9F87-A2D6640A9EF2}" srcOrd="0" destOrd="0" presId="urn:microsoft.com/office/officeart/2005/8/layout/bProcess4"/>
    <dgm:cxn modelId="{2864F0D3-E374-4212-A258-67BF16DFB021}" srcId="{EF9F7CE6-7FEA-4D4F-B316-AF1177A2122B}" destId="{CA704E82-B501-4F32-AE6F-0A00C3ADC19E}" srcOrd="4" destOrd="0" parTransId="{7733680B-4E83-4DC2-9977-5F60632CDE49}" sibTransId="{A217038A-4011-464F-9BBC-16B86AF8F152}"/>
    <dgm:cxn modelId="{171A722B-0CEB-44E4-A835-6D0F2F72AAB9}" type="presOf" srcId="{4FED74AA-43C2-418F-821A-3AB8D234EA5A}" destId="{D6B5A225-1E9C-4FA2-AEBF-E816562D2E0E}" srcOrd="0" destOrd="0" presId="urn:microsoft.com/office/officeart/2005/8/layout/bProcess4"/>
    <dgm:cxn modelId="{333879A8-A69E-4A95-B50F-67F992D597AF}" srcId="{EF9F7CE6-7FEA-4D4F-B316-AF1177A2122B}" destId="{4FED74AA-43C2-418F-821A-3AB8D234EA5A}" srcOrd="1" destOrd="0" parTransId="{546E82A2-C08E-4462-8EE1-55D8FCA500A4}" sibTransId="{06C67B8E-9845-4597-88CC-82B7B2A82C63}"/>
    <dgm:cxn modelId="{36358731-EB8C-4F8D-8AC3-1E623E874AF5}" type="presOf" srcId="{39D8DAB8-ECB1-4CA1-B89E-972096C67DA1}" destId="{16A9BE84-FF7E-4FED-9F8B-74759AEC07EB}" srcOrd="0" destOrd="0" presId="urn:microsoft.com/office/officeart/2005/8/layout/bProcess4"/>
    <dgm:cxn modelId="{C6E534FA-0413-45E3-8C31-7AF1A0688911}" type="presOf" srcId="{E0128BB5-2220-424E-B06E-F6A1664FCF6F}" destId="{6DA6B207-95B1-4B58-9E29-1CE1AA3DB4BF}" srcOrd="0" destOrd="0" presId="urn:microsoft.com/office/officeart/2005/8/layout/bProcess4"/>
    <dgm:cxn modelId="{2FE792AA-FD80-4D77-93EC-19890451D84C}" type="presOf" srcId="{DA70E727-F4E5-4F4F-8206-C8385230F06F}" destId="{0E4DFC70-D6BA-4623-8D63-4F87C31AE514}" srcOrd="0" destOrd="0" presId="urn:microsoft.com/office/officeart/2005/8/layout/bProcess4"/>
    <dgm:cxn modelId="{351F13F5-3701-46C6-93B1-A163FE09B39C}" type="presOf" srcId="{80888069-36A0-4E34-B686-8EF5072EF7BA}" destId="{47C2A12C-D7E2-4E1B-B018-D672947EE29D}" srcOrd="0" destOrd="0" presId="urn:microsoft.com/office/officeart/2005/8/layout/bProcess4"/>
    <dgm:cxn modelId="{76ABD8EC-FDC5-4439-B92C-2BE1505A4034}" srcId="{EF9F7CE6-7FEA-4D4F-B316-AF1177A2122B}" destId="{DA70E727-F4E5-4F4F-8206-C8385230F06F}" srcOrd="8" destOrd="0" parTransId="{E39289AE-8AC9-4E36-8862-3CE4FFF1EBB5}" sibTransId="{36DD5931-9D5B-4AAA-867D-EC20E8EF9FB1}"/>
    <dgm:cxn modelId="{B9123CF2-30B9-4E6B-96F6-48C64287DEE2}" srcId="{EF9F7CE6-7FEA-4D4F-B316-AF1177A2122B}" destId="{BB2B59BE-67B1-41D8-90B5-F47A098BC219}" srcOrd="2" destOrd="0" parTransId="{850F5C1E-F1A5-4CF4-B1A4-D76D41C16131}" sibTransId="{E0128BB5-2220-424E-B06E-F6A1664FCF6F}"/>
    <dgm:cxn modelId="{EE4A79F8-B1FB-40FD-B0E3-8C5FD3E58533}" type="presOf" srcId="{06C67B8E-9845-4597-88CC-82B7B2A82C63}" destId="{1D290680-4ADE-491B-8E5C-48868D5AC523}" srcOrd="0" destOrd="0" presId="urn:microsoft.com/office/officeart/2005/8/layout/bProcess4"/>
    <dgm:cxn modelId="{290922E2-9A82-4814-9DD4-A2A0FA47FA4B}" type="presOf" srcId="{7774139B-3094-439B-B29C-96CEADD4DA4D}" destId="{79EF6A64-DD31-46FA-90E3-12831B5886B5}" srcOrd="0" destOrd="0" presId="urn:microsoft.com/office/officeart/2005/8/layout/bProcess4"/>
    <dgm:cxn modelId="{E24B465B-AC81-4FE9-8BA5-45B246509E74}" type="presOf" srcId="{F6EFE764-EDD3-41B1-A8FE-93F08B57C13E}" destId="{489E6E86-5D79-4EF4-8D76-E22F8E489034}" srcOrd="0" destOrd="0" presId="urn:microsoft.com/office/officeart/2005/8/layout/bProcess4"/>
    <dgm:cxn modelId="{36515B38-F7B0-4161-928E-A0AD092591DB}" type="presOf" srcId="{1B2941E6-192C-434A-A17B-CD319AE183C0}" destId="{5F3C2B51-6A67-4845-ACFD-27FE57205492}" srcOrd="0" destOrd="0" presId="urn:microsoft.com/office/officeart/2005/8/layout/bProcess4"/>
    <dgm:cxn modelId="{D708634A-7554-42AC-B161-AF83584F1BF4}" type="presOf" srcId="{CA704E82-B501-4F32-AE6F-0A00C3ADC19E}" destId="{1DA405F9-2F7B-4718-9CE1-47994B808A75}" srcOrd="0" destOrd="0" presId="urn:microsoft.com/office/officeart/2005/8/layout/bProcess4"/>
    <dgm:cxn modelId="{F33D1F0D-17AD-4E79-812B-5D5A6C295E25}" type="presOf" srcId="{EF9F7CE6-7FEA-4D4F-B316-AF1177A2122B}" destId="{06E4BA8A-7C84-4C90-BAAD-ED3F6F7FFAA3}" srcOrd="0" destOrd="0" presId="urn:microsoft.com/office/officeart/2005/8/layout/bProcess4"/>
    <dgm:cxn modelId="{701D5A98-3076-4347-A467-10FD28B06B54}" type="presOf" srcId="{1E4EED13-E418-4BF2-A278-346E6F4D25A9}" destId="{0BBE6568-79E3-44E5-88F5-CB98652FC83F}" srcOrd="0" destOrd="0" presId="urn:microsoft.com/office/officeart/2005/8/layout/bProcess4"/>
    <dgm:cxn modelId="{DF022B26-0FE8-4262-94A8-0C97898CAE11}" type="presOf" srcId="{8DB20291-4D7E-48B9-9FAB-13CC7EFBF85E}" destId="{5BFD0E62-68EC-46E3-99FF-85ECB3DBD7DB}" srcOrd="0" destOrd="0" presId="urn:microsoft.com/office/officeart/2005/8/layout/bProcess4"/>
    <dgm:cxn modelId="{AEC8FE33-7561-4D11-8F1B-476831E79C63}" type="presOf" srcId="{12DC5CF6-D678-430B-A20C-9AC51C7F120E}" destId="{54CF8BF7-8038-4914-B73E-CFC7A2BE5E5B}" srcOrd="0" destOrd="0" presId="urn:microsoft.com/office/officeart/2005/8/layout/bProcess4"/>
    <dgm:cxn modelId="{3F43A409-2D38-4D70-8E06-E43030968293}" srcId="{EF9F7CE6-7FEA-4D4F-B316-AF1177A2122B}" destId="{12DC5CF6-D678-430B-A20C-9AC51C7F120E}" srcOrd="5" destOrd="0" parTransId="{3659B971-D515-4BE9-B90E-8688FA5574F1}" sibTransId="{80888069-36A0-4E34-B686-8EF5072EF7BA}"/>
    <dgm:cxn modelId="{C054170F-C58E-412F-86EC-79E05A8173EF}" type="presOf" srcId="{A217038A-4011-464F-9BBC-16B86AF8F152}" destId="{338CBDF2-8C22-4A17-B139-99844A85039A}" srcOrd="0" destOrd="0" presId="urn:microsoft.com/office/officeart/2005/8/layout/bProcess4"/>
    <dgm:cxn modelId="{E17801B7-D5F0-4D5C-A0A7-22A677E2083B}" type="presOf" srcId="{BB2B59BE-67B1-41D8-90B5-F47A098BC219}" destId="{74A3451C-BE10-44BC-A60D-C3F4FB8A0846}" srcOrd="0" destOrd="0" presId="urn:microsoft.com/office/officeart/2005/8/layout/bProcess4"/>
    <dgm:cxn modelId="{C7EAD95E-B6D1-4894-BD6A-AA4C354560EC}" type="presParOf" srcId="{06E4BA8A-7C84-4C90-BAAD-ED3F6F7FFAA3}" destId="{02EBE8E5-EFB3-46CF-88F6-9DF176324B7E}" srcOrd="0" destOrd="0" presId="urn:microsoft.com/office/officeart/2005/8/layout/bProcess4"/>
    <dgm:cxn modelId="{44747EF0-7B22-4E26-BF40-7EC2D9EEEEB4}" type="presParOf" srcId="{02EBE8E5-EFB3-46CF-88F6-9DF176324B7E}" destId="{DC7AF1D8-D395-4D20-88E8-7C330D211CB4}" srcOrd="0" destOrd="0" presId="urn:microsoft.com/office/officeart/2005/8/layout/bProcess4"/>
    <dgm:cxn modelId="{437C7EC9-B888-4C00-858D-63275DA95E79}" type="presParOf" srcId="{02EBE8E5-EFB3-46CF-88F6-9DF176324B7E}" destId="{5F3C2B51-6A67-4845-ACFD-27FE57205492}" srcOrd="1" destOrd="0" presId="urn:microsoft.com/office/officeart/2005/8/layout/bProcess4"/>
    <dgm:cxn modelId="{21922394-01C7-488C-91F1-6C029E5CD763}" type="presParOf" srcId="{06E4BA8A-7C84-4C90-BAAD-ED3F6F7FFAA3}" destId="{16A9BE84-FF7E-4FED-9F8B-74759AEC07EB}" srcOrd="1" destOrd="0" presId="urn:microsoft.com/office/officeart/2005/8/layout/bProcess4"/>
    <dgm:cxn modelId="{8B331C28-19CD-4819-B5B8-EF76CE8BE860}" type="presParOf" srcId="{06E4BA8A-7C84-4C90-BAAD-ED3F6F7FFAA3}" destId="{741599D4-C027-4025-9082-CEFEB9860667}" srcOrd="2" destOrd="0" presId="urn:microsoft.com/office/officeart/2005/8/layout/bProcess4"/>
    <dgm:cxn modelId="{4CC1EF4F-3CA1-4F46-BF1E-108E4D271693}" type="presParOf" srcId="{741599D4-C027-4025-9082-CEFEB9860667}" destId="{3345A14A-87F1-4AB0-9A81-68EC6583AA5F}" srcOrd="0" destOrd="0" presId="urn:microsoft.com/office/officeart/2005/8/layout/bProcess4"/>
    <dgm:cxn modelId="{E21998EB-AA64-48CE-961F-C61A4267D8B8}" type="presParOf" srcId="{741599D4-C027-4025-9082-CEFEB9860667}" destId="{D6B5A225-1E9C-4FA2-AEBF-E816562D2E0E}" srcOrd="1" destOrd="0" presId="urn:microsoft.com/office/officeart/2005/8/layout/bProcess4"/>
    <dgm:cxn modelId="{C494979C-138A-4626-9E9C-9487EB2A42E3}" type="presParOf" srcId="{06E4BA8A-7C84-4C90-BAAD-ED3F6F7FFAA3}" destId="{1D290680-4ADE-491B-8E5C-48868D5AC523}" srcOrd="3" destOrd="0" presId="urn:microsoft.com/office/officeart/2005/8/layout/bProcess4"/>
    <dgm:cxn modelId="{D26E6417-436B-4AC0-8176-BBAB5A49D594}" type="presParOf" srcId="{06E4BA8A-7C84-4C90-BAAD-ED3F6F7FFAA3}" destId="{9210BBA4-3EF7-48A3-869D-C1034C916185}" srcOrd="4" destOrd="0" presId="urn:microsoft.com/office/officeart/2005/8/layout/bProcess4"/>
    <dgm:cxn modelId="{3885E690-1FB0-4545-9DA4-2A3B1D6F0DAE}" type="presParOf" srcId="{9210BBA4-3EF7-48A3-869D-C1034C916185}" destId="{A428C898-1922-4514-AD55-32E459089154}" srcOrd="0" destOrd="0" presId="urn:microsoft.com/office/officeart/2005/8/layout/bProcess4"/>
    <dgm:cxn modelId="{E645E67B-EA3E-4FCA-AFC0-974E9BC15735}" type="presParOf" srcId="{9210BBA4-3EF7-48A3-869D-C1034C916185}" destId="{74A3451C-BE10-44BC-A60D-C3F4FB8A0846}" srcOrd="1" destOrd="0" presId="urn:microsoft.com/office/officeart/2005/8/layout/bProcess4"/>
    <dgm:cxn modelId="{C7F45D46-469E-4513-B255-1885F7CC7499}" type="presParOf" srcId="{06E4BA8A-7C84-4C90-BAAD-ED3F6F7FFAA3}" destId="{6DA6B207-95B1-4B58-9E29-1CE1AA3DB4BF}" srcOrd="5" destOrd="0" presId="urn:microsoft.com/office/officeart/2005/8/layout/bProcess4"/>
    <dgm:cxn modelId="{A6BB3A87-C6A6-4563-87B2-7A558A8FA9E5}" type="presParOf" srcId="{06E4BA8A-7C84-4C90-BAAD-ED3F6F7FFAA3}" destId="{6F1EA6E7-05D2-4A78-A09A-BB5CE67B14B7}" srcOrd="6" destOrd="0" presId="urn:microsoft.com/office/officeart/2005/8/layout/bProcess4"/>
    <dgm:cxn modelId="{8FF344CE-3146-4C30-8411-4CF9A8D65A30}" type="presParOf" srcId="{6F1EA6E7-05D2-4A78-A09A-BB5CE67B14B7}" destId="{9BF9E188-0594-4959-98FC-5AAFFF0E193A}" srcOrd="0" destOrd="0" presId="urn:microsoft.com/office/officeart/2005/8/layout/bProcess4"/>
    <dgm:cxn modelId="{EC9A0A01-CD66-40D7-A90A-3762374BD3C3}" type="presParOf" srcId="{6F1EA6E7-05D2-4A78-A09A-BB5CE67B14B7}" destId="{32D7CCC9-5B06-4340-A3DB-666D4DB41F12}" srcOrd="1" destOrd="0" presId="urn:microsoft.com/office/officeart/2005/8/layout/bProcess4"/>
    <dgm:cxn modelId="{2C065769-CA53-4AE1-AD3B-8533E40CC126}" type="presParOf" srcId="{06E4BA8A-7C84-4C90-BAAD-ED3F6F7FFAA3}" destId="{489E6E86-5D79-4EF4-8D76-E22F8E489034}" srcOrd="7" destOrd="0" presId="urn:microsoft.com/office/officeart/2005/8/layout/bProcess4"/>
    <dgm:cxn modelId="{820C7AE5-9442-46C0-A9F6-AF61FBEDC6B0}" type="presParOf" srcId="{06E4BA8A-7C84-4C90-BAAD-ED3F6F7FFAA3}" destId="{D459D9F7-A659-449D-ACDC-623B07896140}" srcOrd="8" destOrd="0" presId="urn:microsoft.com/office/officeart/2005/8/layout/bProcess4"/>
    <dgm:cxn modelId="{AF9958F9-7DD3-4637-9BD4-DD094BA520E0}" type="presParOf" srcId="{D459D9F7-A659-449D-ACDC-623B07896140}" destId="{D17CEC18-6102-40CB-B82F-8D8BA27E5ACA}" srcOrd="0" destOrd="0" presId="urn:microsoft.com/office/officeart/2005/8/layout/bProcess4"/>
    <dgm:cxn modelId="{ADA0681D-3417-48ED-8B9B-C2014ABC118A}" type="presParOf" srcId="{D459D9F7-A659-449D-ACDC-623B07896140}" destId="{1DA405F9-2F7B-4718-9CE1-47994B808A75}" srcOrd="1" destOrd="0" presId="urn:microsoft.com/office/officeart/2005/8/layout/bProcess4"/>
    <dgm:cxn modelId="{0AE8E8E8-F621-4351-ACE2-0DA6DEF07589}" type="presParOf" srcId="{06E4BA8A-7C84-4C90-BAAD-ED3F6F7FFAA3}" destId="{338CBDF2-8C22-4A17-B139-99844A85039A}" srcOrd="9" destOrd="0" presId="urn:microsoft.com/office/officeart/2005/8/layout/bProcess4"/>
    <dgm:cxn modelId="{C6F0C552-F8B6-4FCF-8E81-E6130FC81EB3}" type="presParOf" srcId="{06E4BA8A-7C84-4C90-BAAD-ED3F6F7FFAA3}" destId="{E0CA956B-C352-463B-B20B-C6EA1C8A1C0C}" srcOrd="10" destOrd="0" presId="urn:microsoft.com/office/officeart/2005/8/layout/bProcess4"/>
    <dgm:cxn modelId="{3AA37689-A02F-4E39-B25A-8A9ED7FFA567}" type="presParOf" srcId="{E0CA956B-C352-463B-B20B-C6EA1C8A1C0C}" destId="{13F4C630-BFB4-44D6-97AE-21E4D005460B}" srcOrd="0" destOrd="0" presId="urn:microsoft.com/office/officeart/2005/8/layout/bProcess4"/>
    <dgm:cxn modelId="{5194C906-A7A4-4F57-B043-2FA87813B189}" type="presParOf" srcId="{E0CA956B-C352-463B-B20B-C6EA1C8A1C0C}" destId="{54CF8BF7-8038-4914-B73E-CFC7A2BE5E5B}" srcOrd="1" destOrd="0" presId="urn:microsoft.com/office/officeart/2005/8/layout/bProcess4"/>
    <dgm:cxn modelId="{86712759-C461-444F-BA58-09827C04AD95}" type="presParOf" srcId="{06E4BA8A-7C84-4C90-BAAD-ED3F6F7FFAA3}" destId="{47C2A12C-D7E2-4E1B-B018-D672947EE29D}" srcOrd="11" destOrd="0" presId="urn:microsoft.com/office/officeart/2005/8/layout/bProcess4"/>
    <dgm:cxn modelId="{29722FF2-6325-4283-B2D3-F24DD698DB92}" type="presParOf" srcId="{06E4BA8A-7C84-4C90-BAAD-ED3F6F7FFAA3}" destId="{DDFBD170-C882-44D8-B58B-635681B044F2}" srcOrd="12" destOrd="0" presId="urn:microsoft.com/office/officeart/2005/8/layout/bProcess4"/>
    <dgm:cxn modelId="{1669C731-164D-4087-A17E-12EC57F484E8}" type="presParOf" srcId="{DDFBD170-C882-44D8-B58B-635681B044F2}" destId="{3064E2A7-F5B6-46A4-A50C-482F9443FD49}" srcOrd="0" destOrd="0" presId="urn:microsoft.com/office/officeart/2005/8/layout/bProcess4"/>
    <dgm:cxn modelId="{831EBE82-D98A-4531-BD39-1F1E4D509791}" type="presParOf" srcId="{DDFBD170-C882-44D8-B58B-635681B044F2}" destId="{5BFD0E62-68EC-46E3-99FF-85ECB3DBD7DB}" srcOrd="1" destOrd="0" presId="urn:microsoft.com/office/officeart/2005/8/layout/bProcess4"/>
    <dgm:cxn modelId="{2BA22BA7-2F9C-47CC-B75B-85129B33CCC8}" type="presParOf" srcId="{06E4BA8A-7C84-4C90-BAAD-ED3F6F7FFAA3}" destId="{0BBE6568-79E3-44E5-88F5-CB98652FC83F}" srcOrd="13" destOrd="0" presId="urn:microsoft.com/office/officeart/2005/8/layout/bProcess4"/>
    <dgm:cxn modelId="{21D160F1-3DF4-4EDB-BA20-DB6DA0E38DE4}" type="presParOf" srcId="{06E4BA8A-7C84-4C90-BAAD-ED3F6F7FFAA3}" destId="{954DD17E-401D-4D61-AA4B-FB4B48F4783C}" srcOrd="14" destOrd="0" presId="urn:microsoft.com/office/officeart/2005/8/layout/bProcess4"/>
    <dgm:cxn modelId="{62D81A86-CC97-4F8D-8C5F-ED2CDF172EB6}" type="presParOf" srcId="{954DD17E-401D-4D61-AA4B-FB4B48F4783C}" destId="{F10EDBF5-7A04-47DC-8C1F-B598B6CAA530}" srcOrd="0" destOrd="0" presId="urn:microsoft.com/office/officeart/2005/8/layout/bProcess4"/>
    <dgm:cxn modelId="{6160F246-F20C-4A29-AFC2-E818CBFE6FC8}" type="presParOf" srcId="{954DD17E-401D-4D61-AA4B-FB4B48F4783C}" destId="{79EF6A64-DD31-46FA-90E3-12831B5886B5}" srcOrd="1" destOrd="0" presId="urn:microsoft.com/office/officeart/2005/8/layout/bProcess4"/>
    <dgm:cxn modelId="{7B7E0827-B962-4E51-93B5-6BF1B77C212C}" type="presParOf" srcId="{06E4BA8A-7C84-4C90-BAAD-ED3F6F7FFAA3}" destId="{A5551208-33BA-4008-9F87-A2D6640A9EF2}" srcOrd="15" destOrd="0" presId="urn:microsoft.com/office/officeart/2005/8/layout/bProcess4"/>
    <dgm:cxn modelId="{50044C05-F256-4F14-A2BB-3743C7E4A51D}" type="presParOf" srcId="{06E4BA8A-7C84-4C90-BAAD-ED3F6F7FFAA3}" destId="{3E19E11D-7F69-4577-8716-16209F2AB04C}" srcOrd="16" destOrd="0" presId="urn:microsoft.com/office/officeart/2005/8/layout/bProcess4"/>
    <dgm:cxn modelId="{4D9AB8AF-FC06-4BF7-92D1-E664C61F9EA4}" type="presParOf" srcId="{3E19E11D-7F69-4577-8716-16209F2AB04C}" destId="{ADE27E14-701C-4455-9F07-C6F63EA9F999}" srcOrd="0" destOrd="0" presId="urn:microsoft.com/office/officeart/2005/8/layout/bProcess4"/>
    <dgm:cxn modelId="{638C8CB4-4ED0-4D2B-A53A-37D3A384ABB4}" type="presParOf" srcId="{3E19E11D-7F69-4577-8716-16209F2AB04C}" destId="{0E4DFC70-D6BA-4623-8D63-4F87C31AE51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A8636-6A8C-4DEE-BB3F-ED3A1FC28805}" type="doc">
      <dgm:prSet loTypeId="urn:microsoft.com/office/officeart/2005/8/layout/hList7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44C1399-B1A5-40BA-A71F-453D154C97EC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Планирование работ</a:t>
          </a:r>
        </a:p>
        <a:p>
          <a:pPr algn="ctr"/>
          <a:endParaRPr lang="ru-RU" sz="1100" dirty="0"/>
        </a:p>
      </dgm:t>
    </dgm:pt>
    <dgm:pt modelId="{11078746-4B16-4B33-9E33-8773D9FFA006}" type="parTrans" cxnId="{6F9AFEF2-D0FB-48E5-8AC6-EF4C550D9DEB}">
      <dgm:prSet/>
      <dgm:spPr/>
      <dgm:t>
        <a:bodyPr/>
        <a:lstStyle/>
        <a:p>
          <a:endParaRPr lang="ru-RU"/>
        </a:p>
      </dgm:t>
    </dgm:pt>
    <dgm:pt modelId="{A1554BFF-FF1F-45FD-BEFA-9B3CC739A714}" type="sibTrans" cxnId="{6F9AFEF2-D0FB-48E5-8AC6-EF4C550D9DEB}">
      <dgm:prSet/>
      <dgm:spPr/>
      <dgm:t>
        <a:bodyPr/>
        <a:lstStyle/>
        <a:p>
          <a:endParaRPr lang="ru-RU"/>
        </a:p>
      </dgm:t>
    </dgm:pt>
    <dgm:pt modelId="{DED2C8E8-E90E-4BF2-BCDC-9017E2DF2D50}">
      <dgm:prSet phldrT="[Текст]"/>
      <dgm:spPr/>
      <dgm:t>
        <a:bodyPr/>
        <a:lstStyle/>
        <a:p>
          <a:pPr algn="l"/>
          <a:r>
            <a:rPr lang="ru-RU" sz="900" smtClean="0"/>
            <a:t>План-график</a:t>
          </a:r>
          <a:endParaRPr lang="ru-RU" sz="900" dirty="0"/>
        </a:p>
      </dgm:t>
    </dgm:pt>
    <dgm:pt modelId="{89D46309-1E2E-42F5-A266-A20AF47B35BC}" type="parTrans" cxnId="{9D53EDFE-C839-45F1-B9EF-62C00B62C373}">
      <dgm:prSet/>
      <dgm:spPr/>
      <dgm:t>
        <a:bodyPr/>
        <a:lstStyle/>
        <a:p>
          <a:endParaRPr lang="ru-RU"/>
        </a:p>
      </dgm:t>
    </dgm:pt>
    <dgm:pt modelId="{AE2D3D42-5CBB-4266-8FCF-C4F044BAF91B}" type="sibTrans" cxnId="{9D53EDFE-C839-45F1-B9EF-62C00B62C373}">
      <dgm:prSet/>
      <dgm:spPr/>
      <dgm:t>
        <a:bodyPr/>
        <a:lstStyle/>
        <a:p>
          <a:endParaRPr lang="ru-RU"/>
        </a:p>
      </dgm:t>
    </dgm:pt>
    <dgm:pt modelId="{0A83337C-A915-4B29-A7F4-CD3E8FA4F082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Обследование процессов разработки ОП</a:t>
          </a:r>
          <a:endParaRPr lang="ru-RU" sz="1400" b="1" dirty="0"/>
        </a:p>
      </dgm:t>
    </dgm:pt>
    <dgm:pt modelId="{7E86B83A-C481-4CE9-8CBA-B104085A07EE}" type="parTrans" cxnId="{1B109D93-BA34-42FE-838D-0DAB9EF3C898}">
      <dgm:prSet/>
      <dgm:spPr/>
      <dgm:t>
        <a:bodyPr/>
        <a:lstStyle/>
        <a:p>
          <a:endParaRPr lang="ru-RU"/>
        </a:p>
      </dgm:t>
    </dgm:pt>
    <dgm:pt modelId="{C37989D1-52F1-47C5-9745-B52918091226}" type="sibTrans" cxnId="{1B109D93-BA34-42FE-838D-0DAB9EF3C898}">
      <dgm:prSet/>
      <dgm:spPr/>
      <dgm:t>
        <a:bodyPr/>
        <a:lstStyle/>
        <a:p>
          <a:endParaRPr lang="ru-RU"/>
        </a:p>
      </dgm:t>
    </dgm:pt>
    <dgm:pt modelId="{E8479A91-0BEC-420B-95E6-92C62A6CEA9E}">
      <dgm:prSet phldrT="[Текст]"/>
      <dgm:spPr/>
      <dgm:t>
        <a:bodyPr/>
        <a:lstStyle/>
        <a:p>
          <a:pPr algn="l"/>
          <a:r>
            <a:rPr lang="ru-RU" sz="900" dirty="0" smtClean="0"/>
            <a:t>Аналитическая записка</a:t>
          </a:r>
          <a:endParaRPr lang="ru-RU" sz="900" dirty="0"/>
        </a:p>
      </dgm:t>
    </dgm:pt>
    <dgm:pt modelId="{3DB07DFE-2CA8-464F-93C1-A6D6DE5787F9}" type="parTrans" cxnId="{485C25EA-B48B-4CAC-8B3B-8997AC946650}">
      <dgm:prSet/>
      <dgm:spPr/>
      <dgm:t>
        <a:bodyPr/>
        <a:lstStyle/>
        <a:p>
          <a:endParaRPr lang="ru-RU"/>
        </a:p>
      </dgm:t>
    </dgm:pt>
    <dgm:pt modelId="{E79D4E85-016A-43A4-80F7-C123EAA4E29E}" type="sibTrans" cxnId="{485C25EA-B48B-4CAC-8B3B-8997AC946650}">
      <dgm:prSet/>
      <dgm:spPr/>
      <dgm:t>
        <a:bodyPr/>
        <a:lstStyle/>
        <a:p>
          <a:endParaRPr lang="ru-RU"/>
        </a:p>
      </dgm:t>
    </dgm:pt>
    <dgm:pt modelId="{C0D9BDA0-3AE5-4900-B4CC-18F500661E1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Проект целевой модели</a:t>
          </a:r>
          <a:endParaRPr lang="ru-RU" sz="1400" b="1" dirty="0"/>
        </a:p>
      </dgm:t>
    </dgm:pt>
    <dgm:pt modelId="{51577127-CC31-432A-84DF-BDA9BF4CA903}" type="parTrans" cxnId="{0EE15B51-6824-43DA-8944-26D2A72E2317}">
      <dgm:prSet/>
      <dgm:spPr/>
      <dgm:t>
        <a:bodyPr/>
        <a:lstStyle/>
        <a:p>
          <a:endParaRPr lang="ru-RU"/>
        </a:p>
      </dgm:t>
    </dgm:pt>
    <dgm:pt modelId="{60A1F7DB-239D-4E74-B076-A34B2589FA53}" type="sibTrans" cxnId="{0EE15B51-6824-43DA-8944-26D2A72E2317}">
      <dgm:prSet/>
      <dgm:spPr/>
      <dgm:t>
        <a:bodyPr/>
        <a:lstStyle/>
        <a:p>
          <a:endParaRPr lang="ru-RU"/>
        </a:p>
      </dgm:t>
    </dgm:pt>
    <dgm:pt modelId="{AD65B7C0-040A-44B2-B7A4-EA6169353846}">
      <dgm:prSet phldrT="[Текст]"/>
      <dgm:spPr/>
      <dgm:t>
        <a:bodyPr/>
        <a:lstStyle/>
        <a:p>
          <a:pPr algn="l"/>
          <a:r>
            <a:rPr lang="ru-RU" sz="900" dirty="0" smtClean="0"/>
            <a:t>Функциональные требования</a:t>
          </a:r>
          <a:endParaRPr lang="ru-RU" sz="900" dirty="0"/>
        </a:p>
      </dgm:t>
    </dgm:pt>
    <dgm:pt modelId="{0DF178C3-2D80-4F79-BE1F-89125B2BD3E5}" type="parTrans" cxnId="{414955A2-7220-4D35-BEA6-83094B48B6D3}">
      <dgm:prSet/>
      <dgm:spPr/>
      <dgm:t>
        <a:bodyPr/>
        <a:lstStyle/>
        <a:p>
          <a:endParaRPr lang="ru-RU"/>
        </a:p>
      </dgm:t>
    </dgm:pt>
    <dgm:pt modelId="{8EF4C8B9-B0D0-4D25-96A6-C5E4D103B7DD}" type="sibTrans" cxnId="{414955A2-7220-4D35-BEA6-83094B48B6D3}">
      <dgm:prSet/>
      <dgm:spPr/>
      <dgm:t>
        <a:bodyPr/>
        <a:lstStyle/>
        <a:p>
          <a:endParaRPr lang="ru-RU"/>
        </a:p>
      </dgm:t>
    </dgm:pt>
    <dgm:pt modelId="{1FA9A99C-4786-426A-855D-CFA1C1106BF4}">
      <dgm:prSet phldrT="[Текст]"/>
      <dgm:spPr/>
      <dgm:t>
        <a:bodyPr/>
        <a:lstStyle/>
        <a:p>
          <a:pPr algn="l"/>
          <a:r>
            <a:rPr lang="ru-RU" sz="900" dirty="0" smtClean="0"/>
            <a:t>Модель как будет</a:t>
          </a:r>
          <a:endParaRPr lang="ru-RU" sz="900" dirty="0"/>
        </a:p>
      </dgm:t>
    </dgm:pt>
    <dgm:pt modelId="{78182035-0DEB-4633-B56A-00A2080622DC}" type="parTrans" cxnId="{115F97F9-6333-428C-BD4D-4E7E0C308BDB}">
      <dgm:prSet/>
      <dgm:spPr/>
      <dgm:t>
        <a:bodyPr/>
        <a:lstStyle/>
        <a:p>
          <a:endParaRPr lang="ru-RU"/>
        </a:p>
      </dgm:t>
    </dgm:pt>
    <dgm:pt modelId="{1D5D5B80-0DAC-49B9-9617-987577BB6CC1}" type="sibTrans" cxnId="{115F97F9-6333-428C-BD4D-4E7E0C308BDB}">
      <dgm:prSet/>
      <dgm:spPr/>
      <dgm:t>
        <a:bodyPr/>
        <a:lstStyle/>
        <a:p>
          <a:endParaRPr lang="ru-RU"/>
        </a:p>
      </dgm:t>
    </dgm:pt>
    <dgm:pt modelId="{956C6507-977E-4331-BCE0-A0C907BCE7F1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Регламентация и реорганизация процессов</a:t>
          </a:r>
          <a:endParaRPr lang="ru-RU" sz="1400" b="1" dirty="0"/>
        </a:p>
      </dgm:t>
    </dgm:pt>
    <dgm:pt modelId="{63038AD7-0546-46B4-9977-A9E473FFFA82}" type="parTrans" cxnId="{83701F71-657A-4AA9-92F8-792A45E613E7}">
      <dgm:prSet/>
      <dgm:spPr/>
      <dgm:t>
        <a:bodyPr/>
        <a:lstStyle/>
        <a:p>
          <a:endParaRPr lang="ru-RU"/>
        </a:p>
      </dgm:t>
    </dgm:pt>
    <dgm:pt modelId="{D6193A05-9CB2-4B1D-9A71-FA710016B654}" type="sibTrans" cxnId="{83701F71-657A-4AA9-92F8-792A45E613E7}">
      <dgm:prSet/>
      <dgm:spPr/>
      <dgm:t>
        <a:bodyPr/>
        <a:lstStyle/>
        <a:p>
          <a:endParaRPr lang="ru-RU"/>
        </a:p>
      </dgm:t>
    </dgm:pt>
    <dgm:pt modelId="{950D477C-4BDC-40EB-B819-722545D44D5A}">
      <dgm:prSet phldrT="[Текст]"/>
      <dgm:spPr/>
      <dgm:t>
        <a:bodyPr/>
        <a:lstStyle/>
        <a:p>
          <a:pPr algn="l"/>
          <a:r>
            <a:rPr lang="ru-RU" sz="900" dirty="0" smtClean="0"/>
            <a:t>Локальные нормативные акты</a:t>
          </a:r>
          <a:endParaRPr lang="ru-RU" sz="900" dirty="0"/>
        </a:p>
      </dgm:t>
    </dgm:pt>
    <dgm:pt modelId="{1AFA44CC-EC7D-4310-81AF-86CC41B86587}" type="parTrans" cxnId="{61E1D160-4318-42E1-9E48-98B222D67093}">
      <dgm:prSet/>
      <dgm:spPr/>
      <dgm:t>
        <a:bodyPr/>
        <a:lstStyle/>
        <a:p>
          <a:endParaRPr lang="ru-RU"/>
        </a:p>
      </dgm:t>
    </dgm:pt>
    <dgm:pt modelId="{B8FFD6C1-C648-4973-B4F2-A933C554368E}" type="sibTrans" cxnId="{61E1D160-4318-42E1-9E48-98B222D67093}">
      <dgm:prSet/>
      <dgm:spPr/>
      <dgm:t>
        <a:bodyPr/>
        <a:lstStyle/>
        <a:p>
          <a:endParaRPr lang="ru-RU"/>
        </a:p>
      </dgm:t>
    </dgm:pt>
    <dgm:pt modelId="{14C71B14-FAB8-47F7-808F-C1864CCDAEF4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Создание центра компетенций</a:t>
          </a:r>
          <a:endParaRPr lang="ru-RU" sz="1400" b="1" dirty="0"/>
        </a:p>
      </dgm:t>
    </dgm:pt>
    <dgm:pt modelId="{B11D0363-396C-4AD1-AF7B-528843AB0620}" type="parTrans" cxnId="{E87AE464-AC60-4263-BCF4-93F0759CF6DB}">
      <dgm:prSet/>
      <dgm:spPr/>
      <dgm:t>
        <a:bodyPr/>
        <a:lstStyle/>
        <a:p>
          <a:endParaRPr lang="ru-RU"/>
        </a:p>
      </dgm:t>
    </dgm:pt>
    <dgm:pt modelId="{432B7172-CC4A-4E0D-ABFE-3A003EA8D7B1}" type="sibTrans" cxnId="{E87AE464-AC60-4263-BCF4-93F0759CF6DB}">
      <dgm:prSet/>
      <dgm:spPr/>
      <dgm:t>
        <a:bodyPr/>
        <a:lstStyle/>
        <a:p>
          <a:endParaRPr lang="ru-RU"/>
        </a:p>
      </dgm:t>
    </dgm:pt>
    <dgm:pt modelId="{002D8EDA-DC28-4CDE-A27B-0FDE163AEADE}">
      <dgm:prSet phldrT="[Текст]"/>
      <dgm:spPr/>
      <dgm:t>
        <a:bodyPr/>
        <a:lstStyle/>
        <a:p>
          <a:pPr algn="l"/>
          <a:r>
            <a:rPr lang="ru-RU" sz="1000" dirty="0" smtClean="0"/>
            <a:t>Служба поддержки ППС</a:t>
          </a:r>
          <a:endParaRPr lang="ru-RU" sz="1000" dirty="0"/>
        </a:p>
      </dgm:t>
    </dgm:pt>
    <dgm:pt modelId="{D1F136B1-3A69-48C9-85D8-F24B4474986D}" type="parTrans" cxnId="{9651C614-B024-489F-BD91-8192F1776175}">
      <dgm:prSet/>
      <dgm:spPr/>
      <dgm:t>
        <a:bodyPr/>
        <a:lstStyle/>
        <a:p>
          <a:endParaRPr lang="ru-RU"/>
        </a:p>
      </dgm:t>
    </dgm:pt>
    <dgm:pt modelId="{F9547F8F-F243-4F3C-88A0-228933219308}" type="sibTrans" cxnId="{9651C614-B024-489F-BD91-8192F1776175}">
      <dgm:prSet/>
      <dgm:spPr/>
      <dgm:t>
        <a:bodyPr/>
        <a:lstStyle/>
        <a:p>
          <a:endParaRPr lang="ru-RU"/>
        </a:p>
      </dgm:t>
    </dgm:pt>
    <dgm:pt modelId="{F314D13C-8063-4541-9F0D-F0E0435EA7E9}">
      <dgm:prSet/>
      <dgm:spPr/>
      <dgm:t>
        <a:bodyPr/>
        <a:lstStyle/>
        <a:p>
          <a:pPr algn="l"/>
          <a:r>
            <a:rPr lang="ru-RU" sz="900" dirty="0" smtClean="0"/>
            <a:t>Модель как есть и рекомендации как надо</a:t>
          </a:r>
          <a:endParaRPr lang="ru-RU" sz="900" dirty="0"/>
        </a:p>
      </dgm:t>
    </dgm:pt>
    <dgm:pt modelId="{52481978-8754-482A-8EBD-7CFAD732AF86}" type="parTrans" cxnId="{248418E7-488F-4438-A70A-5876A9092E08}">
      <dgm:prSet/>
      <dgm:spPr/>
      <dgm:t>
        <a:bodyPr/>
        <a:lstStyle/>
        <a:p>
          <a:endParaRPr lang="ru-RU"/>
        </a:p>
      </dgm:t>
    </dgm:pt>
    <dgm:pt modelId="{075D7D2F-A5CC-4178-AC4D-C8F081B6111D}" type="sibTrans" cxnId="{248418E7-488F-4438-A70A-5876A9092E08}">
      <dgm:prSet/>
      <dgm:spPr/>
      <dgm:t>
        <a:bodyPr/>
        <a:lstStyle/>
        <a:p>
          <a:endParaRPr lang="ru-RU"/>
        </a:p>
      </dgm:t>
    </dgm:pt>
    <dgm:pt modelId="{5E08919D-3FE1-447E-9707-D08BAE5E62C1}">
      <dgm:prSet phldrT="[Текст]"/>
      <dgm:spPr/>
      <dgm:t>
        <a:bodyPr/>
        <a:lstStyle/>
        <a:p>
          <a:pPr algn="l"/>
          <a:r>
            <a:rPr lang="ru-RU" sz="1000" dirty="0" smtClean="0"/>
            <a:t>Обеспечение поддержки,  эксплуатации и развития  ИС</a:t>
          </a:r>
          <a:endParaRPr lang="ru-RU" sz="1000" dirty="0"/>
        </a:p>
      </dgm:t>
    </dgm:pt>
    <dgm:pt modelId="{8051067E-DE33-48EA-8B76-0A8181E3BA95}" type="parTrans" cxnId="{3443316C-FCE6-47D6-A001-8C0E94BE114E}">
      <dgm:prSet/>
      <dgm:spPr/>
      <dgm:t>
        <a:bodyPr/>
        <a:lstStyle/>
        <a:p>
          <a:endParaRPr lang="ru-RU"/>
        </a:p>
      </dgm:t>
    </dgm:pt>
    <dgm:pt modelId="{8302FA85-FEB2-4191-9571-A86BF49D25FB}" type="sibTrans" cxnId="{3443316C-FCE6-47D6-A001-8C0E94BE114E}">
      <dgm:prSet/>
      <dgm:spPr/>
      <dgm:t>
        <a:bodyPr/>
        <a:lstStyle/>
        <a:p>
          <a:endParaRPr lang="ru-RU"/>
        </a:p>
      </dgm:t>
    </dgm:pt>
    <dgm:pt modelId="{13D0BB04-EBF3-44D0-9CA9-AEA85BB45391}">
      <dgm:prSet phldrT="[Текст]"/>
      <dgm:spPr/>
      <dgm:t>
        <a:bodyPr/>
        <a:lstStyle/>
        <a:p>
          <a:pPr algn="l"/>
          <a:r>
            <a:rPr lang="ru-RU" sz="900" dirty="0" smtClean="0"/>
            <a:t>Регламент работы</a:t>
          </a:r>
          <a:endParaRPr lang="ru-RU" sz="900" dirty="0"/>
        </a:p>
      </dgm:t>
    </dgm:pt>
    <dgm:pt modelId="{248250B2-A6D0-45EF-966D-0E0832051F0B}" type="sibTrans" cxnId="{80EDD7E9-36CE-46F4-9416-8E33FD81C044}">
      <dgm:prSet/>
      <dgm:spPr/>
      <dgm:t>
        <a:bodyPr/>
        <a:lstStyle/>
        <a:p>
          <a:endParaRPr lang="ru-RU"/>
        </a:p>
      </dgm:t>
    </dgm:pt>
    <dgm:pt modelId="{BFB96840-9E51-4BE9-BAAC-E9AAD4F0F716}" type="parTrans" cxnId="{80EDD7E9-36CE-46F4-9416-8E33FD81C044}">
      <dgm:prSet/>
      <dgm:spPr/>
      <dgm:t>
        <a:bodyPr/>
        <a:lstStyle/>
        <a:p>
          <a:endParaRPr lang="ru-RU"/>
        </a:p>
      </dgm:t>
    </dgm:pt>
    <dgm:pt modelId="{1C9B5A09-65C1-4B22-93F2-8D7C3BE1C83F}">
      <dgm:prSet phldrT="[Текст]"/>
      <dgm:spPr/>
      <dgm:t>
        <a:bodyPr/>
        <a:lstStyle/>
        <a:p>
          <a:pPr algn="l"/>
          <a:r>
            <a:rPr lang="ru-RU" sz="900" dirty="0" smtClean="0"/>
            <a:t>Доработка ИС</a:t>
          </a:r>
          <a:endParaRPr lang="ru-RU" sz="900" dirty="0"/>
        </a:p>
      </dgm:t>
    </dgm:pt>
    <dgm:pt modelId="{F876779B-5701-420B-89F8-0962225258A2}" type="parTrans" cxnId="{59197D05-A104-43B5-AFCE-BA4374E2226D}">
      <dgm:prSet/>
      <dgm:spPr/>
      <dgm:t>
        <a:bodyPr/>
        <a:lstStyle/>
        <a:p>
          <a:endParaRPr lang="ru-RU"/>
        </a:p>
      </dgm:t>
    </dgm:pt>
    <dgm:pt modelId="{46B77A61-BB72-4798-B6B4-20D8F37C664E}" type="sibTrans" cxnId="{59197D05-A104-43B5-AFCE-BA4374E2226D}">
      <dgm:prSet/>
      <dgm:spPr/>
      <dgm:t>
        <a:bodyPr/>
        <a:lstStyle/>
        <a:p>
          <a:endParaRPr lang="ru-RU"/>
        </a:p>
      </dgm:t>
    </dgm:pt>
    <dgm:pt modelId="{A6E7E464-9319-4DDE-9D81-23A8D4956330}" type="pres">
      <dgm:prSet presAssocID="{606A8636-6A8C-4DEE-BB3F-ED3A1FC288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48F9-BAFD-450E-8102-2E6496922A81}" type="pres">
      <dgm:prSet presAssocID="{606A8636-6A8C-4DEE-BB3F-ED3A1FC28805}" presName="fgShape" presStyleLbl="fgShp" presStyleIdx="0" presStyleCnt="1"/>
      <dgm:spPr/>
      <dgm:t>
        <a:bodyPr/>
        <a:lstStyle/>
        <a:p>
          <a:endParaRPr lang="ru-RU"/>
        </a:p>
      </dgm:t>
    </dgm:pt>
    <dgm:pt modelId="{08CB7749-7A2D-4C54-8C7F-218288D5C91E}" type="pres">
      <dgm:prSet presAssocID="{606A8636-6A8C-4DEE-BB3F-ED3A1FC28805}" presName="linComp" presStyleCnt="0"/>
      <dgm:spPr/>
      <dgm:t>
        <a:bodyPr/>
        <a:lstStyle/>
        <a:p>
          <a:endParaRPr lang="ru-RU"/>
        </a:p>
      </dgm:t>
    </dgm:pt>
    <dgm:pt modelId="{47C5A7C3-677B-4FF6-9D75-895125AC483F}" type="pres">
      <dgm:prSet presAssocID="{E44C1399-B1A5-40BA-A71F-453D154C97EC}" presName="compNode" presStyleCnt="0"/>
      <dgm:spPr/>
      <dgm:t>
        <a:bodyPr/>
        <a:lstStyle/>
        <a:p>
          <a:endParaRPr lang="ru-RU"/>
        </a:p>
      </dgm:t>
    </dgm:pt>
    <dgm:pt modelId="{96E2A27F-A82A-43F2-9BD0-8A8F4A2DC5A9}" type="pres">
      <dgm:prSet presAssocID="{E44C1399-B1A5-40BA-A71F-453D154C97EC}" presName="bkgdShape" presStyleLbl="node1" presStyleIdx="0" presStyleCnt="5"/>
      <dgm:spPr/>
      <dgm:t>
        <a:bodyPr/>
        <a:lstStyle/>
        <a:p>
          <a:endParaRPr lang="ru-RU"/>
        </a:p>
      </dgm:t>
    </dgm:pt>
    <dgm:pt modelId="{A949278F-F8F4-441D-A740-A3E88B2C6C97}" type="pres">
      <dgm:prSet presAssocID="{E44C1399-B1A5-40BA-A71F-453D154C97E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1B1B5-859A-4603-B577-97FEAB1C9A01}" type="pres">
      <dgm:prSet presAssocID="{E44C1399-B1A5-40BA-A71F-453D154C97EC}" presName="invisiNode" presStyleLbl="node1" presStyleIdx="0" presStyleCnt="5"/>
      <dgm:spPr/>
      <dgm:t>
        <a:bodyPr/>
        <a:lstStyle/>
        <a:p>
          <a:endParaRPr lang="ru-RU"/>
        </a:p>
      </dgm:t>
    </dgm:pt>
    <dgm:pt modelId="{F9DBCC5C-C60C-4D40-8C15-4E9429CC1861}" type="pres">
      <dgm:prSet presAssocID="{E44C1399-B1A5-40BA-A71F-453D154C97E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B2CD57-F6D1-478C-A36C-C993FB157641}" type="pres">
      <dgm:prSet presAssocID="{A1554BFF-FF1F-45FD-BEFA-9B3CC739A7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1A6813-763A-461D-925A-3131606F4F46}" type="pres">
      <dgm:prSet presAssocID="{0A83337C-A915-4B29-A7F4-CD3E8FA4F082}" presName="compNode" presStyleCnt="0"/>
      <dgm:spPr/>
      <dgm:t>
        <a:bodyPr/>
        <a:lstStyle/>
        <a:p>
          <a:endParaRPr lang="ru-RU"/>
        </a:p>
      </dgm:t>
    </dgm:pt>
    <dgm:pt modelId="{B57C6904-2DA0-419D-89A0-73DF3F1F6ADC}" type="pres">
      <dgm:prSet presAssocID="{0A83337C-A915-4B29-A7F4-CD3E8FA4F082}" presName="bkgdShape" presStyleLbl="node1" presStyleIdx="1" presStyleCnt="5"/>
      <dgm:spPr/>
      <dgm:t>
        <a:bodyPr/>
        <a:lstStyle/>
        <a:p>
          <a:endParaRPr lang="ru-RU"/>
        </a:p>
      </dgm:t>
    </dgm:pt>
    <dgm:pt modelId="{52E33A59-8930-43A5-B858-58CAEC2C025E}" type="pres">
      <dgm:prSet presAssocID="{0A83337C-A915-4B29-A7F4-CD3E8FA4F08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4EA48-6A2F-4459-BA08-3365EC776DEE}" type="pres">
      <dgm:prSet presAssocID="{0A83337C-A915-4B29-A7F4-CD3E8FA4F082}" presName="invisiNode" presStyleLbl="node1" presStyleIdx="1" presStyleCnt="5"/>
      <dgm:spPr/>
      <dgm:t>
        <a:bodyPr/>
        <a:lstStyle/>
        <a:p>
          <a:endParaRPr lang="ru-RU"/>
        </a:p>
      </dgm:t>
    </dgm:pt>
    <dgm:pt modelId="{484E6428-DFE4-4302-A021-E0E49EE4BEF7}" type="pres">
      <dgm:prSet presAssocID="{0A83337C-A915-4B29-A7F4-CD3E8FA4F082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EA9556-925A-4DE4-9A6A-CD9091486E29}" type="pres">
      <dgm:prSet presAssocID="{C37989D1-52F1-47C5-9745-B529180912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ABD2BD-EDFD-4E9F-AA35-CC809BF30A52}" type="pres">
      <dgm:prSet presAssocID="{C0D9BDA0-3AE5-4900-B4CC-18F500661E1B}" presName="compNode" presStyleCnt="0"/>
      <dgm:spPr/>
      <dgm:t>
        <a:bodyPr/>
        <a:lstStyle/>
        <a:p>
          <a:endParaRPr lang="ru-RU"/>
        </a:p>
      </dgm:t>
    </dgm:pt>
    <dgm:pt modelId="{20A91ECA-58A2-4E6A-AC57-EDFC2BCFFF52}" type="pres">
      <dgm:prSet presAssocID="{C0D9BDA0-3AE5-4900-B4CC-18F500661E1B}" presName="bkgdShape" presStyleLbl="node1" presStyleIdx="2" presStyleCnt="5"/>
      <dgm:spPr/>
      <dgm:t>
        <a:bodyPr/>
        <a:lstStyle/>
        <a:p>
          <a:endParaRPr lang="ru-RU"/>
        </a:p>
      </dgm:t>
    </dgm:pt>
    <dgm:pt modelId="{C2C3149D-4043-4732-9365-6395B927F0A8}" type="pres">
      <dgm:prSet presAssocID="{C0D9BDA0-3AE5-4900-B4CC-18F500661E1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66358-1A83-44EC-B99A-F681C709FB11}" type="pres">
      <dgm:prSet presAssocID="{C0D9BDA0-3AE5-4900-B4CC-18F500661E1B}" presName="invisiNode" presStyleLbl="node1" presStyleIdx="2" presStyleCnt="5"/>
      <dgm:spPr/>
      <dgm:t>
        <a:bodyPr/>
        <a:lstStyle/>
        <a:p>
          <a:endParaRPr lang="ru-RU"/>
        </a:p>
      </dgm:t>
    </dgm:pt>
    <dgm:pt modelId="{239042B5-5C3C-48E0-82BE-2305595E67C1}" type="pres">
      <dgm:prSet presAssocID="{C0D9BDA0-3AE5-4900-B4CC-18F500661E1B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5F92C3-E8E5-4568-8158-595C77965288}" type="pres">
      <dgm:prSet presAssocID="{60A1F7DB-239D-4E74-B076-A34B2589FA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0DCF77-9DE0-48FB-B3BC-077210E88C89}" type="pres">
      <dgm:prSet presAssocID="{956C6507-977E-4331-BCE0-A0C907BCE7F1}" presName="compNode" presStyleCnt="0"/>
      <dgm:spPr/>
      <dgm:t>
        <a:bodyPr/>
        <a:lstStyle/>
        <a:p>
          <a:endParaRPr lang="ru-RU"/>
        </a:p>
      </dgm:t>
    </dgm:pt>
    <dgm:pt modelId="{DD8DA14C-2D35-4965-A7B3-65D09E59B5E7}" type="pres">
      <dgm:prSet presAssocID="{956C6507-977E-4331-BCE0-A0C907BCE7F1}" presName="bkgdShape" presStyleLbl="node1" presStyleIdx="3" presStyleCnt="5"/>
      <dgm:spPr/>
      <dgm:t>
        <a:bodyPr/>
        <a:lstStyle/>
        <a:p>
          <a:endParaRPr lang="ru-RU"/>
        </a:p>
      </dgm:t>
    </dgm:pt>
    <dgm:pt modelId="{183B269D-5F86-42E4-A1DD-D394C6BD4ED4}" type="pres">
      <dgm:prSet presAssocID="{956C6507-977E-4331-BCE0-A0C907BCE7F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928CE-ECE9-4F69-899E-BD31BC5CFE29}" type="pres">
      <dgm:prSet presAssocID="{956C6507-977E-4331-BCE0-A0C907BCE7F1}" presName="invisiNode" presStyleLbl="node1" presStyleIdx="3" presStyleCnt="5"/>
      <dgm:spPr/>
      <dgm:t>
        <a:bodyPr/>
        <a:lstStyle/>
        <a:p>
          <a:endParaRPr lang="ru-RU"/>
        </a:p>
      </dgm:t>
    </dgm:pt>
    <dgm:pt modelId="{12E3CCBA-FDC1-4FC5-B784-27CC65867FAF}" type="pres">
      <dgm:prSet presAssocID="{956C6507-977E-4331-BCE0-A0C907BCE7F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447DF0-6D9B-4F5A-9121-DB098DB62EEA}" type="pres">
      <dgm:prSet presAssocID="{D6193A05-9CB2-4B1D-9A71-FA710016B6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5560B6-C164-44A8-9331-FD7CBFDBADFC}" type="pres">
      <dgm:prSet presAssocID="{14C71B14-FAB8-47F7-808F-C1864CCDAEF4}" presName="compNode" presStyleCnt="0"/>
      <dgm:spPr/>
      <dgm:t>
        <a:bodyPr/>
        <a:lstStyle/>
        <a:p>
          <a:endParaRPr lang="ru-RU"/>
        </a:p>
      </dgm:t>
    </dgm:pt>
    <dgm:pt modelId="{A1777942-B69E-46FA-B8F3-384D72F8CA95}" type="pres">
      <dgm:prSet presAssocID="{14C71B14-FAB8-47F7-808F-C1864CCDAEF4}" presName="bkgdShape" presStyleLbl="node1" presStyleIdx="4" presStyleCnt="5"/>
      <dgm:spPr/>
      <dgm:t>
        <a:bodyPr/>
        <a:lstStyle/>
        <a:p>
          <a:endParaRPr lang="ru-RU"/>
        </a:p>
      </dgm:t>
    </dgm:pt>
    <dgm:pt modelId="{50614CFD-C23B-4E9D-8624-4352396D575C}" type="pres">
      <dgm:prSet presAssocID="{14C71B14-FAB8-47F7-808F-C1864CCDAEF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125FA-C729-486F-8ACA-F66C100A2218}" type="pres">
      <dgm:prSet presAssocID="{14C71B14-FAB8-47F7-808F-C1864CCDAEF4}" presName="invisiNode" presStyleLbl="node1" presStyleIdx="4" presStyleCnt="5"/>
      <dgm:spPr/>
      <dgm:t>
        <a:bodyPr/>
        <a:lstStyle/>
        <a:p>
          <a:endParaRPr lang="ru-RU"/>
        </a:p>
      </dgm:t>
    </dgm:pt>
    <dgm:pt modelId="{4C78842F-B0CD-4572-940B-AE2041E3B6B3}" type="pres">
      <dgm:prSet presAssocID="{14C71B14-FAB8-47F7-808F-C1864CCDAEF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59C8D2D-67C9-4F54-BA24-3EDCDF7D36C6}" type="presOf" srcId="{DED2C8E8-E90E-4BF2-BCDC-9017E2DF2D50}" destId="{96E2A27F-A82A-43F2-9BD0-8A8F4A2DC5A9}" srcOrd="0" destOrd="1" presId="urn:microsoft.com/office/officeart/2005/8/layout/hList7"/>
    <dgm:cxn modelId="{4275BC96-4354-4487-963F-A789B3EECCE3}" type="presOf" srcId="{F314D13C-8063-4541-9F0D-F0E0435EA7E9}" destId="{52E33A59-8930-43A5-B858-58CAEC2C025E}" srcOrd="1" destOrd="2" presId="urn:microsoft.com/office/officeart/2005/8/layout/hList7"/>
    <dgm:cxn modelId="{26CBBA13-FD2A-44C5-B029-E58CBB294775}" type="presOf" srcId="{C37989D1-52F1-47C5-9745-B52918091226}" destId="{F5EA9556-925A-4DE4-9A6A-CD9091486E29}" srcOrd="0" destOrd="0" presId="urn:microsoft.com/office/officeart/2005/8/layout/hList7"/>
    <dgm:cxn modelId="{0EE15B51-6824-43DA-8944-26D2A72E2317}" srcId="{606A8636-6A8C-4DEE-BB3F-ED3A1FC28805}" destId="{C0D9BDA0-3AE5-4900-B4CC-18F500661E1B}" srcOrd="2" destOrd="0" parTransId="{51577127-CC31-432A-84DF-BDA9BF4CA903}" sibTransId="{60A1F7DB-239D-4E74-B076-A34B2589FA53}"/>
    <dgm:cxn modelId="{6A85A377-3717-4895-82EA-9C39A8665899}" type="presOf" srcId="{1C9B5A09-65C1-4B22-93F2-8D7C3BE1C83F}" destId="{183B269D-5F86-42E4-A1DD-D394C6BD4ED4}" srcOrd="1" destOrd="1" presId="urn:microsoft.com/office/officeart/2005/8/layout/hList7"/>
    <dgm:cxn modelId="{83701F71-657A-4AA9-92F8-792A45E613E7}" srcId="{606A8636-6A8C-4DEE-BB3F-ED3A1FC28805}" destId="{956C6507-977E-4331-BCE0-A0C907BCE7F1}" srcOrd="3" destOrd="0" parTransId="{63038AD7-0546-46B4-9977-A9E473FFFA82}" sibTransId="{D6193A05-9CB2-4B1D-9A71-FA710016B654}"/>
    <dgm:cxn modelId="{7791B3F3-22AF-48CB-99B4-265FE0B9F5CF}" type="presOf" srcId="{E44C1399-B1A5-40BA-A71F-453D154C97EC}" destId="{A949278F-F8F4-441D-A740-A3E88B2C6C97}" srcOrd="1" destOrd="0" presId="urn:microsoft.com/office/officeart/2005/8/layout/hList7"/>
    <dgm:cxn modelId="{485C25EA-B48B-4CAC-8B3B-8997AC946650}" srcId="{0A83337C-A915-4B29-A7F4-CD3E8FA4F082}" destId="{E8479A91-0BEC-420B-95E6-92C62A6CEA9E}" srcOrd="0" destOrd="0" parTransId="{3DB07DFE-2CA8-464F-93C1-A6D6DE5787F9}" sibTransId="{E79D4E85-016A-43A4-80F7-C123EAA4E29E}"/>
    <dgm:cxn modelId="{C90CD620-B4AF-422B-9642-453E5F4F5BDF}" type="presOf" srcId="{F314D13C-8063-4541-9F0D-F0E0435EA7E9}" destId="{B57C6904-2DA0-419D-89A0-73DF3F1F6ADC}" srcOrd="0" destOrd="2" presId="urn:microsoft.com/office/officeart/2005/8/layout/hList7"/>
    <dgm:cxn modelId="{6F9AFEF2-D0FB-48E5-8AC6-EF4C550D9DEB}" srcId="{606A8636-6A8C-4DEE-BB3F-ED3A1FC28805}" destId="{E44C1399-B1A5-40BA-A71F-453D154C97EC}" srcOrd="0" destOrd="0" parTransId="{11078746-4B16-4B33-9E33-8773D9FFA006}" sibTransId="{A1554BFF-FF1F-45FD-BEFA-9B3CC739A714}"/>
    <dgm:cxn modelId="{EB18A724-D106-4F32-BFC6-9A49DCAA10BE}" type="presOf" srcId="{956C6507-977E-4331-BCE0-A0C907BCE7F1}" destId="{DD8DA14C-2D35-4965-A7B3-65D09E59B5E7}" srcOrd="0" destOrd="0" presId="urn:microsoft.com/office/officeart/2005/8/layout/hList7"/>
    <dgm:cxn modelId="{43290C4F-186C-422B-BE5D-91005CEBFB90}" type="presOf" srcId="{0A83337C-A915-4B29-A7F4-CD3E8FA4F082}" destId="{B57C6904-2DA0-419D-89A0-73DF3F1F6ADC}" srcOrd="0" destOrd="0" presId="urn:microsoft.com/office/officeart/2005/8/layout/hList7"/>
    <dgm:cxn modelId="{61E1D160-4318-42E1-9E48-98B222D67093}" srcId="{956C6507-977E-4331-BCE0-A0C907BCE7F1}" destId="{950D477C-4BDC-40EB-B819-722545D44D5A}" srcOrd="1" destOrd="0" parTransId="{1AFA44CC-EC7D-4310-81AF-86CC41B86587}" sibTransId="{B8FFD6C1-C648-4973-B4F2-A933C554368E}"/>
    <dgm:cxn modelId="{3443316C-FCE6-47D6-A001-8C0E94BE114E}" srcId="{14C71B14-FAB8-47F7-808F-C1864CCDAEF4}" destId="{5E08919D-3FE1-447E-9707-D08BAE5E62C1}" srcOrd="1" destOrd="0" parTransId="{8051067E-DE33-48EA-8B76-0A8181E3BA95}" sibTransId="{8302FA85-FEB2-4191-9571-A86BF49D25FB}"/>
    <dgm:cxn modelId="{0AA16482-4204-4D80-9B00-3623FF5386ED}" type="presOf" srcId="{DED2C8E8-E90E-4BF2-BCDC-9017E2DF2D50}" destId="{A949278F-F8F4-441D-A740-A3E88B2C6C97}" srcOrd="1" destOrd="1" presId="urn:microsoft.com/office/officeart/2005/8/layout/hList7"/>
    <dgm:cxn modelId="{414955A2-7220-4D35-BEA6-83094B48B6D3}" srcId="{C0D9BDA0-3AE5-4900-B4CC-18F500661E1B}" destId="{AD65B7C0-040A-44B2-B7A4-EA6169353846}" srcOrd="0" destOrd="0" parTransId="{0DF178C3-2D80-4F79-BE1F-89125B2BD3E5}" sibTransId="{8EF4C8B9-B0D0-4D25-96A6-C5E4D103B7DD}"/>
    <dgm:cxn modelId="{B81DC37A-9BA9-4A9C-939D-D7597D2B49EE}" type="presOf" srcId="{60A1F7DB-239D-4E74-B076-A34B2589FA53}" destId="{C15F92C3-E8E5-4568-8158-595C77965288}" srcOrd="0" destOrd="0" presId="urn:microsoft.com/office/officeart/2005/8/layout/hList7"/>
    <dgm:cxn modelId="{EF77AF71-7B82-4D67-8812-2E7C6D9232E7}" type="presOf" srcId="{E8479A91-0BEC-420B-95E6-92C62A6CEA9E}" destId="{B57C6904-2DA0-419D-89A0-73DF3F1F6ADC}" srcOrd="0" destOrd="1" presId="urn:microsoft.com/office/officeart/2005/8/layout/hList7"/>
    <dgm:cxn modelId="{41F731FB-0C96-45DA-9E3D-2892CC2A9556}" type="presOf" srcId="{C0D9BDA0-3AE5-4900-B4CC-18F500661E1B}" destId="{C2C3149D-4043-4732-9365-6395B927F0A8}" srcOrd="1" destOrd="0" presId="urn:microsoft.com/office/officeart/2005/8/layout/hList7"/>
    <dgm:cxn modelId="{5185095B-11F8-4691-84EA-C9545F0998C8}" type="presOf" srcId="{002D8EDA-DC28-4CDE-A27B-0FDE163AEADE}" destId="{50614CFD-C23B-4E9D-8624-4352396D575C}" srcOrd="1" destOrd="1" presId="urn:microsoft.com/office/officeart/2005/8/layout/hList7"/>
    <dgm:cxn modelId="{110F105D-E69F-4F20-9D57-93A850F35331}" type="presOf" srcId="{002D8EDA-DC28-4CDE-A27B-0FDE163AEADE}" destId="{A1777942-B69E-46FA-B8F3-384D72F8CA95}" srcOrd="0" destOrd="1" presId="urn:microsoft.com/office/officeart/2005/8/layout/hList7"/>
    <dgm:cxn modelId="{9D53EDFE-C839-45F1-B9EF-62C00B62C373}" srcId="{E44C1399-B1A5-40BA-A71F-453D154C97EC}" destId="{DED2C8E8-E90E-4BF2-BCDC-9017E2DF2D50}" srcOrd="0" destOrd="0" parTransId="{89D46309-1E2E-42F5-A266-A20AF47B35BC}" sibTransId="{AE2D3D42-5CBB-4266-8FCF-C4F044BAF91B}"/>
    <dgm:cxn modelId="{B9C164FF-973B-4F4B-8241-0852D7DB27F5}" type="presOf" srcId="{606A8636-6A8C-4DEE-BB3F-ED3A1FC28805}" destId="{A6E7E464-9319-4DDE-9D81-23A8D4956330}" srcOrd="0" destOrd="0" presId="urn:microsoft.com/office/officeart/2005/8/layout/hList7"/>
    <dgm:cxn modelId="{248418E7-488F-4438-A70A-5876A9092E08}" srcId="{0A83337C-A915-4B29-A7F4-CD3E8FA4F082}" destId="{F314D13C-8063-4541-9F0D-F0E0435EA7E9}" srcOrd="1" destOrd="0" parTransId="{52481978-8754-482A-8EBD-7CFAD732AF86}" sibTransId="{075D7D2F-A5CC-4178-AC4D-C8F081B6111D}"/>
    <dgm:cxn modelId="{037A599F-A9D0-442B-8402-65E0A7C4E632}" type="presOf" srcId="{1C9B5A09-65C1-4B22-93F2-8D7C3BE1C83F}" destId="{DD8DA14C-2D35-4965-A7B3-65D09E59B5E7}" srcOrd="0" destOrd="1" presId="urn:microsoft.com/office/officeart/2005/8/layout/hList7"/>
    <dgm:cxn modelId="{A9A04132-B7F6-4B74-B3C5-0C0E1132AA65}" type="presOf" srcId="{E8479A91-0BEC-420B-95E6-92C62A6CEA9E}" destId="{52E33A59-8930-43A5-B858-58CAEC2C025E}" srcOrd="1" destOrd="1" presId="urn:microsoft.com/office/officeart/2005/8/layout/hList7"/>
    <dgm:cxn modelId="{B97A727A-31E2-4AD5-B212-2DE6A0E3712E}" type="presOf" srcId="{E44C1399-B1A5-40BA-A71F-453D154C97EC}" destId="{96E2A27F-A82A-43F2-9BD0-8A8F4A2DC5A9}" srcOrd="0" destOrd="0" presId="urn:microsoft.com/office/officeart/2005/8/layout/hList7"/>
    <dgm:cxn modelId="{E9536188-49B5-435D-B50A-D2CC16A659C2}" type="presOf" srcId="{950D477C-4BDC-40EB-B819-722545D44D5A}" destId="{DD8DA14C-2D35-4965-A7B3-65D09E59B5E7}" srcOrd="0" destOrd="2" presId="urn:microsoft.com/office/officeart/2005/8/layout/hList7"/>
    <dgm:cxn modelId="{9651C614-B024-489F-BD91-8192F1776175}" srcId="{14C71B14-FAB8-47F7-808F-C1864CCDAEF4}" destId="{002D8EDA-DC28-4CDE-A27B-0FDE163AEADE}" srcOrd="0" destOrd="0" parTransId="{D1F136B1-3A69-48C9-85D8-F24B4474986D}" sibTransId="{F9547F8F-F243-4F3C-88A0-228933219308}"/>
    <dgm:cxn modelId="{A4C0384F-DB44-481C-8B9A-910030B3C1C6}" type="presOf" srcId="{AD65B7C0-040A-44B2-B7A4-EA6169353846}" destId="{C2C3149D-4043-4732-9365-6395B927F0A8}" srcOrd="1" destOrd="1" presId="urn:microsoft.com/office/officeart/2005/8/layout/hList7"/>
    <dgm:cxn modelId="{8D0FC93B-A74F-4165-9B05-4574F4EB60BC}" type="presOf" srcId="{0A83337C-A915-4B29-A7F4-CD3E8FA4F082}" destId="{52E33A59-8930-43A5-B858-58CAEC2C025E}" srcOrd="1" destOrd="0" presId="urn:microsoft.com/office/officeart/2005/8/layout/hList7"/>
    <dgm:cxn modelId="{941F44D3-90F4-46A9-A222-44031D6790E0}" type="presOf" srcId="{1FA9A99C-4786-426A-855D-CFA1C1106BF4}" destId="{C2C3149D-4043-4732-9365-6395B927F0A8}" srcOrd="1" destOrd="2" presId="urn:microsoft.com/office/officeart/2005/8/layout/hList7"/>
    <dgm:cxn modelId="{C2F006B3-5DEC-449A-99A1-A574569D58CF}" type="presOf" srcId="{14C71B14-FAB8-47F7-808F-C1864CCDAEF4}" destId="{50614CFD-C23B-4E9D-8624-4352396D575C}" srcOrd="1" destOrd="0" presId="urn:microsoft.com/office/officeart/2005/8/layout/hList7"/>
    <dgm:cxn modelId="{4F7B437F-4ED7-45CB-A396-D57A90A9E1ED}" type="presOf" srcId="{AD65B7C0-040A-44B2-B7A4-EA6169353846}" destId="{20A91ECA-58A2-4E6A-AC57-EDFC2BCFFF52}" srcOrd="0" destOrd="1" presId="urn:microsoft.com/office/officeart/2005/8/layout/hList7"/>
    <dgm:cxn modelId="{0824B8B5-70DC-4B9C-B8EA-F88B5999B128}" type="presOf" srcId="{13D0BB04-EBF3-44D0-9CA9-AEA85BB45391}" destId="{96E2A27F-A82A-43F2-9BD0-8A8F4A2DC5A9}" srcOrd="0" destOrd="2" presId="urn:microsoft.com/office/officeart/2005/8/layout/hList7"/>
    <dgm:cxn modelId="{F3428BF6-D130-499A-8DBF-BECFB88F926C}" type="presOf" srcId="{C0D9BDA0-3AE5-4900-B4CC-18F500661E1B}" destId="{20A91ECA-58A2-4E6A-AC57-EDFC2BCFFF52}" srcOrd="0" destOrd="0" presId="urn:microsoft.com/office/officeart/2005/8/layout/hList7"/>
    <dgm:cxn modelId="{30C21F94-6E4F-44FD-B241-07F3B9A32B14}" type="presOf" srcId="{5E08919D-3FE1-447E-9707-D08BAE5E62C1}" destId="{50614CFD-C23B-4E9D-8624-4352396D575C}" srcOrd="1" destOrd="2" presId="urn:microsoft.com/office/officeart/2005/8/layout/hList7"/>
    <dgm:cxn modelId="{081683FA-6AD2-4009-A8E2-18CA959ADFAB}" type="presOf" srcId="{14C71B14-FAB8-47F7-808F-C1864CCDAEF4}" destId="{A1777942-B69E-46FA-B8F3-384D72F8CA95}" srcOrd="0" destOrd="0" presId="urn:microsoft.com/office/officeart/2005/8/layout/hList7"/>
    <dgm:cxn modelId="{9FCC3BF1-966D-4B5B-A3BA-C17FF957CA4B}" type="presOf" srcId="{D6193A05-9CB2-4B1D-9A71-FA710016B654}" destId="{A9447DF0-6D9B-4F5A-9121-DB098DB62EEA}" srcOrd="0" destOrd="0" presId="urn:microsoft.com/office/officeart/2005/8/layout/hList7"/>
    <dgm:cxn modelId="{E87AE464-AC60-4263-BCF4-93F0759CF6DB}" srcId="{606A8636-6A8C-4DEE-BB3F-ED3A1FC28805}" destId="{14C71B14-FAB8-47F7-808F-C1864CCDAEF4}" srcOrd="4" destOrd="0" parTransId="{B11D0363-396C-4AD1-AF7B-528843AB0620}" sibTransId="{432B7172-CC4A-4E0D-ABFE-3A003EA8D7B1}"/>
    <dgm:cxn modelId="{1B109D93-BA34-42FE-838D-0DAB9EF3C898}" srcId="{606A8636-6A8C-4DEE-BB3F-ED3A1FC28805}" destId="{0A83337C-A915-4B29-A7F4-CD3E8FA4F082}" srcOrd="1" destOrd="0" parTransId="{7E86B83A-C481-4CE9-8CBA-B104085A07EE}" sibTransId="{C37989D1-52F1-47C5-9745-B52918091226}"/>
    <dgm:cxn modelId="{25B299C3-68D1-426F-AD1A-B66A5E7700FD}" type="presOf" srcId="{950D477C-4BDC-40EB-B819-722545D44D5A}" destId="{183B269D-5F86-42E4-A1DD-D394C6BD4ED4}" srcOrd="1" destOrd="2" presId="urn:microsoft.com/office/officeart/2005/8/layout/hList7"/>
    <dgm:cxn modelId="{16D68FC7-3D7D-4785-9D2A-85047445C831}" type="presOf" srcId="{13D0BB04-EBF3-44D0-9CA9-AEA85BB45391}" destId="{A949278F-F8F4-441D-A740-A3E88B2C6C97}" srcOrd="1" destOrd="2" presId="urn:microsoft.com/office/officeart/2005/8/layout/hList7"/>
    <dgm:cxn modelId="{80EDD7E9-36CE-46F4-9416-8E33FD81C044}" srcId="{E44C1399-B1A5-40BA-A71F-453D154C97EC}" destId="{13D0BB04-EBF3-44D0-9CA9-AEA85BB45391}" srcOrd="1" destOrd="0" parTransId="{BFB96840-9E51-4BE9-BAAC-E9AAD4F0F716}" sibTransId="{248250B2-A6D0-45EF-966D-0E0832051F0B}"/>
    <dgm:cxn modelId="{59197D05-A104-43B5-AFCE-BA4374E2226D}" srcId="{956C6507-977E-4331-BCE0-A0C907BCE7F1}" destId="{1C9B5A09-65C1-4B22-93F2-8D7C3BE1C83F}" srcOrd="0" destOrd="0" parTransId="{F876779B-5701-420B-89F8-0962225258A2}" sibTransId="{46B77A61-BB72-4798-B6B4-20D8F37C664E}"/>
    <dgm:cxn modelId="{EE087164-D2C0-4B6B-99DB-C675E53CA406}" type="presOf" srcId="{5E08919D-3FE1-447E-9707-D08BAE5E62C1}" destId="{A1777942-B69E-46FA-B8F3-384D72F8CA95}" srcOrd="0" destOrd="2" presId="urn:microsoft.com/office/officeart/2005/8/layout/hList7"/>
    <dgm:cxn modelId="{115F97F9-6333-428C-BD4D-4E7E0C308BDB}" srcId="{C0D9BDA0-3AE5-4900-B4CC-18F500661E1B}" destId="{1FA9A99C-4786-426A-855D-CFA1C1106BF4}" srcOrd="1" destOrd="0" parTransId="{78182035-0DEB-4633-B56A-00A2080622DC}" sibTransId="{1D5D5B80-0DAC-49B9-9617-987577BB6CC1}"/>
    <dgm:cxn modelId="{3ED88AC8-92E7-41DD-B62E-1857165039E0}" type="presOf" srcId="{956C6507-977E-4331-BCE0-A0C907BCE7F1}" destId="{183B269D-5F86-42E4-A1DD-D394C6BD4ED4}" srcOrd="1" destOrd="0" presId="urn:microsoft.com/office/officeart/2005/8/layout/hList7"/>
    <dgm:cxn modelId="{8E7BD063-CBA0-4187-AFCB-35ED4E161388}" type="presOf" srcId="{A1554BFF-FF1F-45FD-BEFA-9B3CC739A714}" destId="{A0B2CD57-F6D1-478C-A36C-C993FB157641}" srcOrd="0" destOrd="0" presId="urn:microsoft.com/office/officeart/2005/8/layout/hList7"/>
    <dgm:cxn modelId="{54629F9F-393A-489E-B763-BAFFB84AE5A4}" type="presOf" srcId="{1FA9A99C-4786-426A-855D-CFA1C1106BF4}" destId="{20A91ECA-58A2-4E6A-AC57-EDFC2BCFFF52}" srcOrd="0" destOrd="2" presId="urn:microsoft.com/office/officeart/2005/8/layout/hList7"/>
    <dgm:cxn modelId="{3C8E5282-B715-499C-A36D-AE70D0D5A39D}" type="presParOf" srcId="{A6E7E464-9319-4DDE-9D81-23A8D4956330}" destId="{15BA48F9-BAFD-450E-8102-2E6496922A81}" srcOrd="0" destOrd="0" presId="urn:microsoft.com/office/officeart/2005/8/layout/hList7"/>
    <dgm:cxn modelId="{15326595-51A0-43E1-BC50-5380F0928B04}" type="presParOf" srcId="{A6E7E464-9319-4DDE-9D81-23A8D4956330}" destId="{08CB7749-7A2D-4C54-8C7F-218288D5C91E}" srcOrd="1" destOrd="0" presId="urn:microsoft.com/office/officeart/2005/8/layout/hList7"/>
    <dgm:cxn modelId="{87F8EB61-AD1F-4A83-9C54-3E4678707D1D}" type="presParOf" srcId="{08CB7749-7A2D-4C54-8C7F-218288D5C91E}" destId="{47C5A7C3-677B-4FF6-9D75-895125AC483F}" srcOrd="0" destOrd="0" presId="urn:microsoft.com/office/officeart/2005/8/layout/hList7"/>
    <dgm:cxn modelId="{30DAB3F6-4C4B-4A78-BA31-40996A57A85C}" type="presParOf" srcId="{47C5A7C3-677B-4FF6-9D75-895125AC483F}" destId="{96E2A27F-A82A-43F2-9BD0-8A8F4A2DC5A9}" srcOrd="0" destOrd="0" presId="urn:microsoft.com/office/officeart/2005/8/layout/hList7"/>
    <dgm:cxn modelId="{FAEC533E-F8E5-4322-91A2-D7A241DDB1FB}" type="presParOf" srcId="{47C5A7C3-677B-4FF6-9D75-895125AC483F}" destId="{A949278F-F8F4-441D-A740-A3E88B2C6C97}" srcOrd="1" destOrd="0" presId="urn:microsoft.com/office/officeart/2005/8/layout/hList7"/>
    <dgm:cxn modelId="{50206FCB-4A98-41CF-9E2E-8C9D07B8197E}" type="presParOf" srcId="{47C5A7C3-677B-4FF6-9D75-895125AC483F}" destId="{6101B1B5-859A-4603-B577-97FEAB1C9A01}" srcOrd="2" destOrd="0" presId="urn:microsoft.com/office/officeart/2005/8/layout/hList7"/>
    <dgm:cxn modelId="{C3D4708E-E01D-4DA2-9C75-65AD8E61F1E4}" type="presParOf" srcId="{47C5A7C3-677B-4FF6-9D75-895125AC483F}" destId="{F9DBCC5C-C60C-4D40-8C15-4E9429CC1861}" srcOrd="3" destOrd="0" presId="urn:microsoft.com/office/officeart/2005/8/layout/hList7"/>
    <dgm:cxn modelId="{0CBB4877-2043-45FD-8FC8-7B0F05D3246F}" type="presParOf" srcId="{08CB7749-7A2D-4C54-8C7F-218288D5C91E}" destId="{A0B2CD57-F6D1-478C-A36C-C993FB157641}" srcOrd="1" destOrd="0" presId="urn:microsoft.com/office/officeart/2005/8/layout/hList7"/>
    <dgm:cxn modelId="{B78316D3-96D1-4A7F-B80F-6AF38A16ABE1}" type="presParOf" srcId="{08CB7749-7A2D-4C54-8C7F-218288D5C91E}" destId="{1A1A6813-763A-461D-925A-3131606F4F46}" srcOrd="2" destOrd="0" presId="urn:microsoft.com/office/officeart/2005/8/layout/hList7"/>
    <dgm:cxn modelId="{E3FABFEC-F38F-4698-AA53-24A1B61E5163}" type="presParOf" srcId="{1A1A6813-763A-461D-925A-3131606F4F46}" destId="{B57C6904-2DA0-419D-89A0-73DF3F1F6ADC}" srcOrd="0" destOrd="0" presId="urn:microsoft.com/office/officeart/2005/8/layout/hList7"/>
    <dgm:cxn modelId="{C333D701-45A8-4801-8F1B-7D8FBDDE5E0D}" type="presParOf" srcId="{1A1A6813-763A-461D-925A-3131606F4F46}" destId="{52E33A59-8930-43A5-B858-58CAEC2C025E}" srcOrd="1" destOrd="0" presId="urn:microsoft.com/office/officeart/2005/8/layout/hList7"/>
    <dgm:cxn modelId="{F49C6209-7B28-4ACA-B16B-9F66D299E802}" type="presParOf" srcId="{1A1A6813-763A-461D-925A-3131606F4F46}" destId="{AC94EA48-6A2F-4459-BA08-3365EC776DEE}" srcOrd="2" destOrd="0" presId="urn:microsoft.com/office/officeart/2005/8/layout/hList7"/>
    <dgm:cxn modelId="{426AA08D-803E-45AA-BBE6-2C53075EDEF4}" type="presParOf" srcId="{1A1A6813-763A-461D-925A-3131606F4F46}" destId="{484E6428-DFE4-4302-A021-E0E49EE4BEF7}" srcOrd="3" destOrd="0" presId="urn:microsoft.com/office/officeart/2005/8/layout/hList7"/>
    <dgm:cxn modelId="{091C2D46-2EB5-4761-B93A-59F3B26E304F}" type="presParOf" srcId="{08CB7749-7A2D-4C54-8C7F-218288D5C91E}" destId="{F5EA9556-925A-4DE4-9A6A-CD9091486E29}" srcOrd="3" destOrd="0" presId="urn:microsoft.com/office/officeart/2005/8/layout/hList7"/>
    <dgm:cxn modelId="{F756C1E0-2496-4612-83CC-B9930D6FF167}" type="presParOf" srcId="{08CB7749-7A2D-4C54-8C7F-218288D5C91E}" destId="{86ABD2BD-EDFD-4E9F-AA35-CC809BF30A52}" srcOrd="4" destOrd="0" presId="urn:microsoft.com/office/officeart/2005/8/layout/hList7"/>
    <dgm:cxn modelId="{51FB0D98-0C00-4349-BF8B-DDDDACCF975A}" type="presParOf" srcId="{86ABD2BD-EDFD-4E9F-AA35-CC809BF30A52}" destId="{20A91ECA-58A2-4E6A-AC57-EDFC2BCFFF52}" srcOrd="0" destOrd="0" presId="urn:microsoft.com/office/officeart/2005/8/layout/hList7"/>
    <dgm:cxn modelId="{E4002A95-07B9-483B-AF37-A115BB09DC9A}" type="presParOf" srcId="{86ABD2BD-EDFD-4E9F-AA35-CC809BF30A52}" destId="{C2C3149D-4043-4732-9365-6395B927F0A8}" srcOrd="1" destOrd="0" presId="urn:microsoft.com/office/officeart/2005/8/layout/hList7"/>
    <dgm:cxn modelId="{3CE39317-F5BA-44A5-A770-6F0C4BC8633A}" type="presParOf" srcId="{86ABD2BD-EDFD-4E9F-AA35-CC809BF30A52}" destId="{F9166358-1A83-44EC-B99A-F681C709FB11}" srcOrd="2" destOrd="0" presId="urn:microsoft.com/office/officeart/2005/8/layout/hList7"/>
    <dgm:cxn modelId="{1EE82280-60E7-4179-A1EA-4C20CCD0ECF1}" type="presParOf" srcId="{86ABD2BD-EDFD-4E9F-AA35-CC809BF30A52}" destId="{239042B5-5C3C-48E0-82BE-2305595E67C1}" srcOrd="3" destOrd="0" presId="urn:microsoft.com/office/officeart/2005/8/layout/hList7"/>
    <dgm:cxn modelId="{37A00FD3-F133-4041-8B97-36A645965D8D}" type="presParOf" srcId="{08CB7749-7A2D-4C54-8C7F-218288D5C91E}" destId="{C15F92C3-E8E5-4568-8158-595C77965288}" srcOrd="5" destOrd="0" presId="urn:microsoft.com/office/officeart/2005/8/layout/hList7"/>
    <dgm:cxn modelId="{16849656-F323-408D-BC74-AA67F36EA759}" type="presParOf" srcId="{08CB7749-7A2D-4C54-8C7F-218288D5C91E}" destId="{C60DCF77-9DE0-48FB-B3BC-077210E88C89}" srcOrd="6" destOrd="0" presId="urn:microsoft.com/office/officeart/2005/8/layout/hList7"/>
    <dgm:cxn modelId="{78DC97F4-3103-404D-AABB-663AB73E6DA2}" type="presParOf" srcId="{C60DCF77-9DE0-48FB-B3BC-077210E88C89}" destId="{DD8DA14C-2D35-4965-A7B3-65D09E59B5E7}" srcOrd="0" destOrd="0" presId="urn:microsoft.com/office/officeart/2005/8/layout/hList7"/>
    <dgm:cxn modelId="{C83BEB83-F5AE-41B8-95C9-490F755B60B1}" type="presParOf" srcId="{C60DCF77-9DE0-48FB-B3BC-077210E88C89}" destId="{183B269D-5F86-42E4-A1DD-D394C6BD4ED4}" srcOrd="1" destOrd="0" presId="urn:microsoft.com/office/officeart/2005/8/layout/hList7"/>
    <dgm:cxn modelId="{9E6F9226-9B15-4849-BBBB-4293D3E40FB6}" type="presParOf" srcId="{C60DCF77-9DE0-48FB-B3BC-077210E88C89}" destId="{958928CE-ECE9-4F69-899E-BD31BC5CFE29}" srcOrd="2" destOrd="0" presId="urn:microsoft.com/office/officeart/2005/8/layout/hList7"/>
    <dgm:cxn modelId="{63071E8D-6840-4060-AD29-AF349A60B091}" type="presParOf" srcId="{C60DCF77-9DE0-48FB-B3BC-077210E88C89}" destId="{12E3CCBA-FDC1-4FC5-B784-27CC65867FAF}" srcOrd="3" destOrd="0" presId="urn:microsoft.com/office/officeart/2005/8/layout/hList7"/>
    <dgm:cxn modelId="{2C221AF9-5538-4DE6-8875-2D160AF60947}" type="presParOf" srcId="{08CB7749-7A2D-4C54-8C7F-218288D5C91E}" destId="{A9447DF0-6D9B-4F5A-9121-DB098DB62EEA}" srcOrd="7" destOrd="0" presId="urn:microsoft.com/office/officeart/2005/8/layout/hList7"/>
    <dgm:cxn modelId="{73D411D4-8FD9-46A9-ABC3-3201AD19F315}" type="presParOf" srcId="{08CB7749-7A2D-4C54-8C7F-218288D5C91E}" destId="{2C5560B6-C164-44A8-9331-FD7CBFDBADFC}" srcOrd="8" destOrd="0" presId="urn:microsoft.com/office/officeart/2005/8/layout/hList7"/>
    <dgm:cxn modelId="{88E5F79F-8949-4F47-BC9A-C6CFFBAB4F4F}" type="presParOf" srcId="{2C5560B6-C164-44A8-9331-FD7CBFDBADFC}" destId="{A1777942-B69E-46FA-B8F3-384D72F8CA95}" srcOrd="0" destOrd="0" presId="urn:microsoft.com/office/officeart/2005/8/layout/hList7"/>
    <dgm:cxn modelId="{160158AC-5772-40F5-8077-0676267FE6A3}" type="presParOf" srcId="{2C5560B6-C164-44A8-9331-FD7CBFDBADFC}" destId="{50614CFD-C23B-4E9D-8624-4352396D575C}" srcOrd="1" destOrd="0" presId="urn:microsoft.com/office/officeart/2005/8/layout/hList7"/>
    <dgm:cxn modelId="{970AF05E-44E7-4665-BFD6-04AE22C87A0B}" type="presParOf" srcId="{2C5560B6-C164-44A8-9331-FD7CBFDBADFC}" destId="{A31125FA-C729-486F-8ACA-F66C100A2218}" srcOrd="2" destOrd="0" presId="urn:microsoft.com/office/officeart/2005/8/layout/hList7"/>
    <dgm:cxn modelId="{296F5514-4273-4C0B-BAAD-E92A250B0C10}" type="presParOf" srcId="{2C5560B6-C164-44A8-9331-FD7CBFDBADFC}" destId="{4C78842F-B0CD-4572-940B-AE2041E3B6B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9BE84-FF7E-4FED-9F8B-74759AEC07EB}">
      <dsp:nvSpPr>
        <dsp:cNvPr id="0" name=""/>
        <dsp:cNvSpPr/>
      </dsp:nvSpPr>
      <dsp:spPr>
        <a:xfrm rot="5399419">
          <a:off x="500059" y="794514"/>
          <a:ext cx="840431" cy="101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C2B51-6A67-4845-ACFD-27FE57205492}">
      <dsp:nvSpPr>
        <dsp:cNvPr id="0" name=""/>
        <dsp:cNvSpPr/>
      </dsp:nvSpPr>
      <dsp:spPr>
        <a:xfrm>
          <a:off x="91117" y="256652"/>
          <a:ext cx="2324295" cy="676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Справочная информация</a:t>
          </a:r>
          <a:br>
            <a:rPr lang="ru-RU" sz="1000" kern="1200" dirty="0" smtClean="0"/>
          </a:br>
          <a:r>
            <a:rPr lang="ru-RU" sz="1000" kern="1200" dirty="0" smtClean="0"/>
            <a:t>Учебные планы, Аудиторный фонд</a:t>
          </a:r>
          <a:br>
            <a:rPr lang="ru-RU" sz="1000" kern="1200" dirty="0" smtClean="0"/>
          </a:br>
          <a:r>
            <a:rPr lang="ru-RU" sz="1000" kern="1200" dirty="0" smtClean="0"/>
            <a:t>(1С:Университет ПРОФ)</a:t>
          </a:r>
          <a:endParaRPr lang="ru-RU" sz="1000" kern="1200" dirty="0"/>
        </a:p>
      </dsp:txBody>
      <dsp:txXfrm>
        <a:off x="110925" y="276460"/>
        <a:ext cx="2284679" cy="636673"/>
      </dsp:txXfrm>
    </dsp:sp>
    <dsp:sp modelId="{1D290680-4ADE-491B-8E5C-48868D5AC523}">
      <dsp:nvSpPr>
        <dsp:cNvPr id="0" name=""/>
        <dsp:cNvSpPr/>
      </dsp:nvSpPr>
      <dsp:spPr>
        <a:xfrm rot="5398955">
          <a:off x="500257" y="1639876"/>
          <a:ext cx="840431" cy="101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5A225-1E9C-4FA2-AEBF-E816562D2E0E}">
      <dsp:nvSpPr>
        <dsp:cNvPr id="0" name=""/>
        <dsp:cNvSpPr/>
      </dsp:nvSpPr>
      <dsp:spPr>
        <a:xfrm>
          <a:off x="58672" y="1102015"/>
          <a:ext cx="2389185" cy="676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Профессиональные стандарты</a:t>
          </a:r>
          <a:br>
            <a:rPr lang="ru-RU" sz="1000" kern="1200" dirty="0" smtClean="0"/>
          </a:br>
          <a:r>
            <a:rPr lang="ru-RU" sz="1000" kern="1200" dirty="0" smtClean="0"/>
            <a:t>Иные требования, ФГОС</a:t>
          </a:r>
          <a:br>
            <a:rPr lang="ru-RU" sz="1000" kern="1200" dirty="0" smtClean="0"/>
          </a:br>
          <a:r>
            <a:rPr lang="ru-RU" sz="1000" kern="1200" dirty="0" smtClean="0"/>
            <a:t>Загрузка библиотечного фонда</a:t>
          </a:r>
          <a:endParaRPr lang="ru-RU" sz="1000" kern="1200" dirty="0"/>
        </a:p>
      </dsp:txBody>
      <dsp:txXfrm>
        <a:off x="78480" y="1121823"/>
        <a:ext cx="2349569" cy="636673"/>
      </dsp:txXfrm>
    </dsp:sp>
    <dsp:sp modelId="{6DA6B207-95B1-4B58-9E29-1CE1AA3DB4BF}">
      <dsp:nvSpPr>
        <dsp:cNvPr id="0" name=""/>
        <dsp:cNvSpPr/>
      </dsp:nvSpPr>
      <dsp:spPr>
        <a:xfrm>
          <a:off x="932787" y="2062557"/>
          <a:ext cx="2853523" cy="101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3451C-BE10-44BC-A60D-C3F4FB8A0846}">
      <dsp:nvSpPr>
        <dsp:cNvPr id="0" name=""/>
        <dsp:cNvSpPr/>
      </dsp:nvSpPr>
      <dsp:spPr>
        <a:xfrm>
          <a:off x="297" y="1947377"/>
          <a:ext cx="2505935" cy="676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Паспорта компетенций</a:t>
          </a:r>
          <a:br>
            <a:rPr lang="ru-RU" sz="1000" kern="1200" dirty="0" smtClean="0"/>
          </a:br>
          <a:r>
            <a:rPr lang="ru-RU" sz="1000" kern="1200" dirty="0" smtClean="0"/>
            <a:t>Описание ОП</a:t>
          </a:r>
          <a:br>
            <a:rPr lang="ru-RU" sz="1000" kern="1200" dirty="0" smtClean="0"/>
          </a:br>
          <a:r>
            <a:rPr lang="ru-RU" sz="1000" kern="1200" dirty="0" smtClean="0"/>
            <a:t>(Компетенции, ИДК, ЗУВ)</a:t>
          </a:r>
          <a:endParaRPr lang="ru-RU" sz="1000" kern="1200" dirty="0"/>
        </a:p>
      </dsp:txBody>
      <dsp:txXfrm>
        <a:off x="20105" y="1967185"/>
        <a:ext cx="2466319" cy="636673"/>
      </dsp:txXfrm>
    </dsp:sp>
    <dsp:sp modelId="{489E6E86-5D79-4EF4-8D76-E22F8E489034}">
      <dsp:nvSpPr>
        <dsp:cNvPr id="0" name=""/>
        <dsp:cNvSpPr/>
      </dsp:nvSpPr>
      <dsp:spPr>
        <a:xfrm rot="16198636">
          <a:off x="3378114" y="1639876"/>
          <a:ext cx="840431" cy="101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7CCC9-5B06-4340-A3DB-666D4DB41F12}">
      <dsp:nvSpPr>
        <dsp:cNvPr id="0" name=""/>
        <dsp:cNvSpPr/>
      </dsp:nvSpPr>
      <dsp:spPr>
        <a:xfrm>
          <a:off x="2878192" y="1947377"/>
          <a:ext cx="2505935" cy="676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Паспорта учебных помещений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МТО</a:t>
          </a:r>
          <a:br>
            <a:rPr lang="ru-RU" sz="1000" kern="1200" dirty="0" smtClean="0"/>
          </a:br>
          <a:r>
            <a:rPr lang="ru-RU" sz="1000" kern="1200" dirty="0" smtClean="0"/>
            <a:t>Формирование УМО</a:t>
          </a:r>
          <a:endParaRPr lang="ru-RU" sz="1000" kern="1200" dirty="0"/>
        </a:p>
      </dsp:txBody>
      <dsp:txXfrm>
        <a:off x="2898000" y="1967185"/>
        <a:ext cx="2466319" cy="636673"/>
      </dsp:txXfrm>
    </dsp:sp>
    <dsp:sp modelId="{338CBDF2-8C22-4A17-B139-99844A85039A}">
      <dsp:nvSpPr>
        <dsp:cNvPr id="0" name=""/>
        <dsp:cNvSpPr/>
      </dsp:nvSpPr>
      <dsp:spPr>
        <a:xfrm rot="16200000">
          <a:off x="3377947" y="794514"/>
          <a:ext cx="840431" cy="101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405F9-2F7B-4718-9CE1-47994B808A75}">
      <dsp:nvSpPr>
        <dsp:cNvPr id="0" name=""/>
        <dsp:cNvSpPr/>
      </dsp:nvSpPr>
      <dsp:spPr>
        <a:xfrm>
          <a:off x="2954399" y="1102015"/>
          <a:ext cx="2353522" cy="676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Рабочие программы дисциплин</a:t>
          </a:r>
          <a:br>
            <a:rPr lang="ru-RU" sz="1000" kern="1200" dirty="0" smtClean="0"/>
          </a:br>
          <a:r>
            <a:rPr lang="ru-RU" sz="1000" kern="1200" dirty="0" smtClean="0"/>
            <a:t>Программы практик</a:t>
          </a:r>
          <a:br>
            <a:rPr lang="ru-RU" sz="1000" kern="1200" dirty="0" smtClean="0"/>
          </a:br>
          <a:r>
            <a:rPr lang="ru-RU" sz="1000" kern="1200" dirty="0" smtClean="0"/>
            <a:t>Программы ГИА  </a:t>
          </a:r>
          <a:endParaRPr lang="ru-RU" sz="1000" kern="1200" dirty="0"/>
        </a:p>
      </dsp:txBody>
      <dsp:txXfrm>
        <a:off x="2974207" y="1121823"/>
        <a:ext cx="2313906" cy="636673"/>
      </dsp:txXfrm>
    </dsp:sp>
    <dsp:sp modelId="{47C2A12C-D7E2-4E1B-B018-D672947EE29D}">
      <dsp:nvSpPr>
        <dsp:cNvPr id="0" name=""/>
        <dsp:cNvSpPr/>
      </dsp:nvSpPr>
      <dsp:spPr>
        <a:xfrm>
          <a:off x="3808911" y="371833"/>
          <a:ext cx="2839178" cy="101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F8BF7-8038-4914-B73E-CFC7A2BE5E5B}">
      <dsp:nvSpPr>
        <dsp:cNvPr id="0" name=""/>
        <dsp:cNvSpPr/>
      </dsp:nvSpPr>
      <dsp:spPr>
        <a:xfrm>
          <a:off x="2954399" y="256652"/>
          <a:ext cx="2353522" cy="676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Рассмотрение и утверждение документов ОП</a:t>
          </a:r>
          <a:br>
            <a:rPr lang="ru-RU" sz="1000" kern="1200" dirty="0" smtClean="0"/>
          </a:br>
          <a:r>
            <a:rPr lang="ru-RU" sz="1000" kern="1200" dirty="0" smtClean="0"/>
            <a:t>(Протоколы заседаний, образ ЭЦП) </a:t>
          </a:r>
          <a:endParaRPr lang="ru-RU" sz="1000" kern="1200" dirty="0"/>
        </a:p>
      </dsp:txBody>
      <dsp:txXfrm>
        <a:off x="2974207" y="276460"/>
        <a:ext cx="2313906" cy="636673"/>
      </dsp:txXfrm>
    </dsp:sp>
    <dsp:sp modelId="{0BBE6568-79E3-44E5-88F5-CB98652FC83F}">
      <dsp:nvSpPr>
        <dsp:cNvPr id="0" name=""/>
        <dsp:cNvSpPr/>
      </dsp:nvSpPr>
      <dsp:spPr>
        <a:xfrm rot="5400142">
          <a:off x="6239726" y="794514"/>
          <a:ext cx="840431" cy="101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D0E62-68EC-46E3-99FF-85ECB3DBD7DB}">
      <dsp:nvSpPr>
        <dsp:cNvPr id="0" name=""/>
        <dsp:cNvSpPr/>
      </dsp:nvSpPr>
      <dsp:spPr>
        <a:xfrm>
          <a:off x="5756087" y="256652"/>
          <a:ext cx="2473214" cy="676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процессов</a:t>
          </a:r>
          <a:br>
            <a:rPr lang="ru-RU" sz="1000" kern="1200" dirty="0" smtClean="0"/>
          </a:br>
          <a:r>
            <a:rPr lang="ru-RU" sz="1000" kern="1200" dirty="0" smtClean="0"/>
            <a:t>Отчетная информация</a:t>
          </a:r>
          <a:endParaRPr lang="ru-RU" sz="1000" kern="1200" dirty="0"/>
        </a:p>
      </dsp:txBody>
      <dsp:txXfrm>
        <a:off x="5775895" y="276460"/>
        <a:ext cx="2433598" cy="636673"/>
      </dsp:txXfrm>
    </dsp:sp>
    <dsp:sp modelId="{A5551208-33BA-4008-9F87-A2D6640A9EF2}">
      <dsp:nvSpPr>
        <dsp:cNvPr id="0" name=""/>
        <dsp:cNvSpPr/>
      </dsp:nvSpPr>
      <dsp:spPr>
        <a:xfrm rot="5400000">
          <a:off x="6239709" y="1639876"/>
          <a:ext cx="840431" cy="101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F6A64-DD31-46FA-90E3-12831B5886B5}">
      <dsp:nvSpPr>
        <dsp:cNvPr id="0" name=""/>
        <dsp:cNvSpPr/>
      </dsp:nvSpPr>
      <dsp:spPr>
        <a:xfrm>
          <a:off x="5764051" y="1102015"/>
          <a:ext cx="2457288" cy="676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Печать документов ОП</a:t>
          </a:r>
          <a:br>
            <a:rPr lang="ru-RU" sz="1000" kern="1200" dirty="0" smtClean="0"/>
          </a:br>
          <a:r>
            <a:rPr lang="ru-RU" sz="1000" kern="1200" dirty="0" smtClean="0"/>
            <a:t>Выгрузка РП (</a:t>
          </a:r>
          <a:r>
            <a:rPr lang="en-US" sz="1000" kern="1200" dirty="0" smtClean="0"/>
            <a:t>pdf</a:t>
          </a:r>
          <a:r>
            <a:rPr lang="ru-RU" sz="1000" kern="1200" dirty="0" smtClean="0"/>
            <a:t> формат)</a:t>
          </a:r>
          <a:br>
            <a:rPr lang="ru-RU" sz="1000" kern="1200" dirty="0" smtClean="0"/>
          </a:br>
          <a:r>
            <a:rPr lang="ru-RU" sz="1000" kern="1200" dirty="0" smtClean="0"/>
            <a:t>Размещение на сайте </a:t>
          </a:r>
          <a:endParaRPr lang="ru-RU" sz="1000" kern="1200" dirty="0"/>
        </a:p>
      </dsp:txBody>
      <dsp:txXfrm>
        <a:off x="5783859" y="1121823"/>
        <a:ext cx="2417672" cy="636673"/>
      </dsp:txXfrm>
    </dsp:sp>
    <dsp:sp modelId="{0E4DFC70-D6BA-4623-8D63-4F87C31AE514}">
      <dsp:nvSpPr>
        <dsp:cNvPr id="0" name=""/>
        <dsp:cNvSpPr/>
      </dsp:nvSpPr>
      <dsp:spPr>
        <a:xfrm>
          <a:off x="5764051" y="1947377"/>
          <a:ext cx="2457288" cy="676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Новый учебный год – новый цикл работ</a:t>
          </a:r>
          <a:br>
            <a:rPr lang="ru-RU" sz="1000" kern="1200" dirty="0" smtClean="0"/>
          </a:br>
          <a:r>
            <a:rPr lang="ru-RU" sz="1000" kern="1200" dirty="0" smtClean="0"/>
            <a:t>Постоянная готовность к мониторингу (аккредитации)</a:t>
          </a:r>
          <a:endParaRPr lang="ru-RU" sz="1000" kern="1200" dirty="0"/>
        </a:p>
      </dsp:txBody>
      <dsp:txXfrm>
        <a:off x="5783859" y="1967185"/>
        <a:ext cx="2417672" cy="636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D498-364E-4DAD-A99C-192E6DFE08FA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127B-93CF-4D6C-8EA1-5C076FFE1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1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BC90C9-3F61-48F7-876B-97F2FF9E02DE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8850DF-F1A7-4AA8-9059-C59F0DEC7E7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A473EA-0547-4646-9324-8CFA00758E0C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59A85C-5202-4585-A5D3-ADABBAB6B6E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8B65BFD-FAF2-4E49-AC15-C0787B3ED0B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2BF71F-028B-4A34-B652-A8A7D53D38A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0001999-7CBE-453A-9810-7E79CC91495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8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7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5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81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76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71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6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62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8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900114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6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29" indent="0">
              <a:buNone/>
              <a:defRPr sz="1900" b="1"/>
            </a:lvl2pPr>
            <a:lvl3pPr marL="879058" indent="0">
              <a:buNone/>
              <a:defRPr sz="1700" b="1"/>
            </a:lvl3pPr>
            <a:lvl4pPr marL="1318587" indent="0">
              <a:buNone/>
              <a:defRPr sz="1600" b="1"/>
            </a:lvl4pPr>
            <a:lvl5pPr marL="1758116" indent="0">
              <a:buNone/>
              <a:defRPr sz="1600" b="1"/>
            </a:lvl5pPr>
            <a:lvl6pPr marL="2197645" indent="0">
              <a:buNone/>
              <a:defRPr sz="1600" b="1"/>
            </a:lvl6pPr>
            <a:lvl7pPr marL="2637174" indent="0">
              <a:buNone/>
              <a:defRPr sz="1600" b="1"/>
            </a:lvl7pPr>
            <a:lvl8pPr marL="3076703" indent="0">
              <a:buNone/>
              <a:defRPr sz="1600" b="1"/>
            </a:lvl8pPr>
            <a:lvl9pPr marL="351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29" indent="0">
              <a:buNone/>
              <a:defRPr sz="1900" b="1"/>
            </a:lvl2pPr>
            <a:lvl3pPr marL="879058" indent="0">
              <a:buNone/>
              <a:defRPr sz="1700" b="1"/>
            </a:lvl3pPr>
            <a:lvl4pPr marL="1318587" indent="0">
              <a:buNone/>
              <a:defRPr sz="1600" b="1"/>
            </a:lvl4pPr>
            <a:lvl5pPr marL="1758116" indent="0">
              <a:buNone/>
              <a:defRPr sz="1600" b="1"/>
            </a:lvl5pPr>
            <a:lvl6pPr marL="2197645" indent="0">
              <a:buNone/>
              <a:defRPr sz="1600" b="1"/>
            </a:lvl6pPr>
            <a:lvl7pPr marL="2637174" indent="0">
              <a:buNone/>
              <a:defRPr sz="1600" b="1"/>
            </a:lvl7pPr>
            <a:lvl8pPr marL="3076703" indent="0">
              <a:buNone/>
              <a:defRPr sz="1600" b="1"/>
            </a:lvl8pPr>
            <a:lvl9pPr marL="351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7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7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6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9529" indent="0">
              <a:buNone/>
              <a:defRPr sz="1200"/>
            </a:lvl2pPr>
            <a:lvl3pPr marL="879058" indent="0">
              <a:buNone/>
              <a:defRPr sz="900"/>
            </a:lvl3pPr>
            <a:lvl4pPr marL="1318587" indent="0">
              <a:buNone/>
              <a:defRPr sz="900"/>
            </a:lvl4pPr>
            <a:lvl5pPr marL="1758116" indent="0">
              <a:buNone/>
              <a:defRPr sz="900"/>
            </a:lvl5pPr>
            <a:lvl6pPr marL="2197645" indent="0">
              <a:buNone/>
              <a:defRPr sz="900"/>
            </a:lvl6pPr>
            <a:lvl7pPr marL="2637174" indent="0">
              <a:buNone/>
              <a:defRPr sz="900"/>
            </a:lvl7pPr>
            <a:lvl8pPr marL="3076703" indent="0">
              <a:buNone/>
              <a:defRPr sz="900"/>
            </a:lvl8pPr>
            <a:lvl9pPr marL="351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5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529" indent="0">
              <a:buNone/>
              <a:defRPr sz="2700"/>
            </a:lvl2pPr>
            <a:lvl3pPr marL="879058" indent="0">
              <a:buNone/>
              <a:defRPr sz="2300"/>
            </a:lvl3pPr>
            <a:lvl4pPr marL="1318587" indent="0">
              <a:buNone/>
              <a:defRPr sz="1900"/>
            </a:lvl4pPr>
            <a:lvl5pPr marL="1758116" indent="0">
              <a:buNone/>
              <a:defRPr sz="1900"/>
            </a:lvl5pPr>
            <a:lvl6pPr marL="2197645" indent="0">
              <a:buNone/>
              <a:defRPr sz="1900"/>
            </a:lvl6pPr>
            <a:lvl7pPr marL="2637174" indent="0">
              <a:buNone/>
              <a:defRPr sz="1900"/>
            </a:lvl7pPr>
            <a:lvl8pPr marL="3076703" indent="0">
              <a:buNone/>
              <a:defRPr sz="1900"/>
            </a:lvl8pPr>
            <a:lvl9pPr marL="3516233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9529" indent="0">
              <a:buNone/>
              <a:defRPr sz="1200"/>
            </a:lvl2pPr>
            <a:lvl3pPr marL="879058" indent="0">
              <a:buNone/>
              <a:defRPr sz="900"/>
            </a:lvl3pPr>
            <a:lvl4pPr marL="1318587" indent="0">
              <a:buNone/>
              <a:defRPr sz="900"/>
            </a:lvl4pPr>
            <a:lvl5pPr marL="1758116" indent="0">
              <a:buNone/>
              <a:defRPr sz="900"/>
            </a:lvl5pPr>
            <a:lvl6pPr marL="2197645" indent="0">
              <a:buNone/>
              <a:defRPr sz="900"/>
            </a:lvl6pPr>
            <a:lvl7pPr marL="2637174" indent="0">
              <a:buNone/>
              <a:defRPr sz="900"/>
            </a:lvl7pPr>
            <a:lvl8pPr marL="3076703" indent="0">
              <a:buNone/>
              <a:defRPr sz="900"/>
            </a:lvl8pPr>
            <a:lvl9pPr marL="351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7906" tIns="43953" rIns="87906" bIns="439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906" tIns="43953" rIns="87906" bIns="439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F56E-AAA5-4FC1-A4C6-5C691AD847E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7906" tIns="43953" rIns="87906" bIns="439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1911-D6B2-4CC6-9983-9719A9D41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058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46" indent="-329646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35" indent="-274706" algn="l" defTabSz="879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823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52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80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410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939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468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997" indent="-219764" algn="l" defTabSz="879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29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58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87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116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645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174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703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233" algn="l" defTabSz="8790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6541" r="5396" b="19524"/>
          <a:stretch>
            <a:fillRect/>
          </a:stretch>
        </p:blipFill>
        <p:spPr bwMode="auto">
          <a:xfrm>
            <a:off x="0" y="4584308"/>
            <a:ext cx="2051720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7534"/>
            <a:ext cx="7992888" cy="28083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Методология автоматизированного формирования образовательных программ ВУЗа</a:t>
            </a:r>
            <a:br>
              <a:rPr lang="ru-RU" sz="31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aveat" panose="00000500000000000000" pitchFamily="2" charset="-52"/>
              </a:rPr>
              <a:t>Опыт  Сибирского государственного </a:t>
            </a:r>
            <a:r>
              <a:rPr lang="ru-RU" b="1" dirty="0" smtClean="0">
                <a:solidFill>
                  <a:srgbClr val="C00000"/>
                </a:solidFill>
                <a:latin typeface="Caveat" panose="00000500000000000000" pitchFamily="2" charset="-52"/>
              </a:rPr>
              <a:t>медицинского университета</a:t>
            </a:r>
            <a:endParaRPr lang="ru-RU" b="1" dirty="0">
              <a:solidFill>
                <a:srgbClr val="C00000"/>
              </a:solidFill>
              <a:latin typeface="Caveat" panose="00000500000000000000" pitchFamily="2" charset="-5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04048" y="3795886"/>
            <a:ext cx="394342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err="1">
                <a:latin typeface="Caveat" panose="00000500000000000000" pitchFamily="2" charset="-52"/>
                <a:ea typeface="+mj-ea"/>
                <a:cs typeface="+mj-cs"/>
              </a:rPr>
              <a:t>Правосудов</a:t>
            </a:r>
            <a:r>
              <a:rPr lang="ru-RU" altLang="ru-RU" sz="1600" b="1" dirty="0">
                <a:latin typeface="Caveat" panose="00000500000000000000" pitchFamily="2" charset="-52"/>
                <a:ea typeface="+mj-ea"/>
                <a:cs typeface="+mj-cs"/>
              </a:rPr>
              <a:t> Роман Николаевич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Caveat" panose="00000500000000000000" pitchFamily="2" charset="-52"/>
                <a:ea typeface="+mj-ea"/>
                <a:cs typeface="+mj-cs"/>
              </a:rPr>
              <a:t>Директор ООО Интеллект Инфо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Caveat" panose="00000500000000000000" pitchFamily="2" charset="-52"/>
                <a:ea typeface="+mj-ea"/>
                <a:cs typeface="+mj-cs"/>
              </a:rPr>
              <a:t>Тел: +79603319045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600" b="1" dirty="0">
                <a:latin typeface="Caveat" panose="00000500000000000000" pitchFamily="2" charset="-52"/>
                <a:ea typeface="+mj-ea"/>
                <a:cs typeface="+mj-cs"/>
              </a:rPr>
              <a:t>E-mail: intellektinfo@yandex.ru  </a:t>
            </a:r>
            <a:endParaRPr lang="ru-RU" altLang="ru-RU" sz="1600" b="1" dirty="0">
              <a:latin typeface="Caveat" panose="00000500000000000000" pitchFamily="2" charset="-52"/>
              <a:ea typeface="+mj-ea"/>
              <a:cs typeface="+mj-cs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600" b="1" dirty="0">
                <a:latin typeface="Caveat" panose="00000500000000000000" pitchFamily="2" charset="-52"/>
                <a:ea typeface="+mj-ea"/>
                <a:cs typeface="+mj-cs"/>
              </a:rPr>
              <a:t>Web: http://intellektinfo.ru</a:t>
            </a:r>
            <a:endParaRPr lang="ru-RU" altLang="ru-RU" sz="1600" b="1" dirty="0">
              <a:latin typeface="Cave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58" y="4594052"/>
            <a:ext cx="1193006" cy="54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82" y="3982293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lang="ru-RU" altLang="ru-RU" sz="2400" b="1" dirty="0">
                <a:latin typeface="Caveat" panose="00000500000000000000" pitchFamily="2" charset="-52"/>
                <a:ea typeface="+mj-ea"/>
                <a:cs typeface="+mj-cs"/>
              </a:rPr>
              <a:t>Интеллект Инфо: Образовательные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8306" y="51470"/>
            <a:ext cx="385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Всероссийский </a:t>
            </a:r>
            <a:r>
              <a:rPr lang="ru-RU" sz="1600" b="1" dirty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круглый </a:t>
            </a:r>
            <a:r>
              <a:rPr lang="ru-RU" sz="16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стол 07 </a:t>
            </a:r>
            <a:r>
              <a:rPr lang="ru-RU" sz="1600" b="1" dirty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октября 2021 г. </a:t>
            </a:r>
            <a:endParaRPr lang="ru-RU" sz="1600" b="1" dirty="0" smtClean="0">
              <a:solidFill>
                <a:srgbClr val="C00000"/>
              </a:solidFill>
              <a:latin typeface="Caveat" panose="00000500000000000000" pitchFamily="2" charset="-52"/>
              <a:ea typeface="+mj-ea"/>
              <a:cs typeface="+mj-cs"/>
            </a:endParaRP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Цифровизация</a:t>
            </a:r>
            <a:r>
              <a:rPr lang="ru-RU" sz="16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современного учебного </a:t>
            </a:r>
            <a:r>
              <a:rPr lang="ru-RU" sz="16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заведения</a:t>
            </a:r>
            <a:endParaRPr lang="ru-RU" sz="1600" b="1" dirty="0">
              <a:solidFill>
                <a:srgbClr val="C00000"/>
              </a:solidFill>
              <a:latin typeface="Cave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63638"/>
            <a:ext cx="1907704" cy="1907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48" y="99157"/>
            <a:ext cx="1572420" cy="432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" y="51470"/>
            <a:ext cx="1011015" cy="7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1115616" y="116681"/>
            <a:ext cx="5941219" cy="7810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2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РЕДАКТОР  РАБОЧИХ ПРОГРАММ ДИСЦИПЛИН</a:t>
            </a:r>
            <a:br>
              <a:rPr lang="ru-RU" altLang="ru-RU" sz="22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(РПД) 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1" y="951310"/>
            <a:ext cx="683418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2842022"/>
            <a:ext cx="61055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163992" y="2309812"/>
            <a:ext cx="1916906" cy="1815866"/>
          </a:xfrm>
          <a:prstGeom prst="rect">
            <a:avLst/>
          </a:prstGeom>
          <a:solidFill>
            <a:schemeClr val="bg1"/>
          </a:solidFill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F5D9B"/>
                </a:solidFill>
              </a:rPr>
              <a:t>Документ формируется по всем формам обучения, определённым для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604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2"/>
          <p:cNvSpPr txBox="1">
            <a:spLocks/>
          </p:cNvSpPr>
          <p:nvPr/>
        </p:nvSpPr>
        <p:spPr bwMode="auto">
          <a:xfrm>
            <a:off x="144066" y="123478"/>
            <a:ext cx="3419475" cy="18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F5D9B"/>
                </a:solidFill>
                <a:latin typeface="+mn-lt"/>
              </a:rPr>
              <a:t>Редактор </a:t>
            </a:r>
            <a:br>
              <a:rPr lang="ru-RU" altLang="ru-RU" sz="2200" b="1" dirty="0">
                <a:solidFill>
                  <a:srgbClr val="0F5D9B"/>
                </a:solidFill>
                <a:latin typeface="+mn-lt"/>
              </a:rPr>
            </a:br>
            <a:r>
              <a:rPr lang="ru-RU" altLang="ru-RU" sz="2200" b="1" dirty="0">
                <a:solidFill>
                  <a:srgbClr val="0F5D9B"/>
                </a:solidFill>
                <a:latin typeface="+mn-lt"/>
              </a:rPr>
              <a:t>Программы практики, </a:t>
            </a:r>
            <a:br>
              <a:rPr lang="ru-RU" altLang="ru-RU" sz="2200" b="1" dirty="0">
                <a:solidFill>
                  <a:srgbClr val="0F5D9B"/>
                </a:solidFill>
                <a:latin typeface="+mn-lt"/>
              </a:rPr>
            </a:br>
            <a:r>
              <a:rPr lang="ru-RU" altLang="ru-RU" sz="2200" b="1" dirty="0">
                <a:solidFill>
                  <a:srgbClr val="0F5D9B"/>
                </a:solidFill>
                <a:latin typeface="+mn-lt"/>
              </a:rPr>
              <a:t>Программы ГИА, Конструктор описания ОПОП  </a:t>
            </a:r>
          </a:p>
        </p:txBody>
      </p:sp>
      <p:grpSp>
        <p:nvGrpSpPr>
          <p:cNvPr id="28675" name="Группа 9"/>
          <p:cNvGrpSpPr>
            <a:grpSpLocks/>
          </p:cNvGrpSpPr>
          <p:nvPr/>
        </p:nvGrpSpPr>
        <p:grpSpPr bwMode="auto">
          <a:xfrm>
            <a:off x="3634979" y="86916"/>
            <a:ext cx="5428059" cy="2244328"/>
            <a:chOff x="0" y="0"/>
            <a:chExt cx="5670550" cy="3314700"/>
          </a:xfrm>
        </p:grpSpPr>
        <p:pic>
          <p:nvPicPr>
            <p:cNvPr id="28678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2" t="24770" b="6441"/>
            <a:stretch>
              <a:fillRect/>
            </a:stretch>
          </p:blipFill>
          <p:spPr bwMode="auto">
            <a:xfrm>
              <a:off x="0" y="0"/>
              <a:ext cx="5670550" cy="276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" t="80939" b="4073"/>
            <a:stretch>
              <a:fillRect/>
            </a:stretch>
          </p:blipFill>
          <p:spPr bwMode="auto">
            <a:xfrm>
              <a:off x="6350" y="2705100"/>
              <a:ext cx="5664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6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21046" b="3334"/>
          <a:stretch>
            <a:fillRect/>
          </a:stretch>
        </p:blipFill>
        <p:spPr bwMode="auto">
          <a:xfrm>
            <a:off x="34529" y="2009775"/>
            <a:ext cx="5399484" cy="2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21352" b="3468"/>
          <a:stretch>
            <a:fillRect/>
          </a:stretch>
        </p:blipFill>
        <p:spPr bwMode="auto">
          <a:xfrm>
            <a:off x="3634978" y="2571750"/>
            <a:ext cx="547092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2"/>
          <a:stretch>
            <a:fillRect/>
          </a:stretch>
        </p:blipFill>
        <p:spPr bwMode="auto">
          <a:xfrm>
            <a:off x="0" y="250031"/>
            <a:ext cx="7417594" cy="31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92" y="3442097"/>
            <a:ext cx="3344465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400" kern="0" dirty="0">
                <a:solidFill>
                  <a:srgbClr val="5A0816"/>
                </a:solidFill>
                <a:latin typeface="Arial" pitchFamily="34" charset="0"/>
                <a:cs typeface="Arial" pitchFamily="34" charset="0"/>
              </a:rPr>
              <a:t>Отчеты показывают данные о готовности РП для ОПОП по году набора; возможен отбор по кафедре, по ОП.</a:t>
            </a:r>
          </a:p>
          <a:p>
            <a:pPr marL="0" lvl="2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400" kern="0" dirty="0">
                <a:solidFill>
                  <a:srgbClr val="5A0816"/>
                </a:solidFill>
                <a:latin typeface="Arial" pitchFamily="34" charset="0"/>
                <a:cs typeface="Arial" pitchFamily="34" charset="0"/>
              </a:rPr>
              <a:t>Возможен анализ готовности данных Материально-технического обеспечения.</a:t>
            </a:r>
            <a:endParaRPr lang="ru-RU" altLang="ru-RU" sz="1400" kern="0" dirty="0">
              <a:solidFill>
                <a:srgbClr val="000000"/>
              </a:solidFill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57" y="2840832"/>
            <a:ext cx="5517356" cy="23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01" name="Заголовок 12"/>
          <p:cNvSpPr txBox="1">
            <a:spLocks/>
          </p:cNvSpPr>
          <p:nvPr/>
        </p:nvSpPr>
        <p:spPr bwMode="auto">
          <a:xfrm>
            <a:off x="2465785" y="0"/>
            <a:ext cx="410408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Arial" pitchFamily="34" charset="0"/>
              </a:rPr>
              <a:t>Анализ  готовности РП </a:t>
            </a:r>
          </a:p>
        </p:txBody>
      </p:sp>
      <p:sp>
        <p:nvSpPr>
          <p:cNvPr id="29702" name="Заголовок 12"/>
          <p:cNvSpPr txBox="1">
            <a:spLocks/>
          </p:cNvSpPr>
          <p:nvPr/>
        </p:nvSpPr>
        <p:spPr bwMode="auto">
          <a:xfrm>
            <a:off x="7392591" y="1760935"/>
            <a:ext cx="1715913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C00000"/>
                </a:solidFill>
                <a:latin typeface="Arial" pitchFamily="34" charset="0"/>
              </a:rPr>
              <a:t>Контроль часов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C00000"/>
                </a:solidFill>
                <a:latin typeface="Arial" pitchFamily="34" charset="0"/>
              </a:rPr>
              <a:t>в РП </a:t>
            </a:r>
          </a:p>
        </p:txBody>
      </p:sp>
    </p:spTree>
    <p:extLst>
      <p:ext uri="{BB962C8B-B14F-4D97-AF65-F5344CB8AC3E}">
        <p14:creationId xmlns:p14="http://schemas.microsoft.com/office/powerpoint/2010/main" val="41426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2"/>
          <p:cNvSpPr txBox="1">
            <a:spLocks/>
          </p:cNvSpPr>
          <p:nvPr/>
        </p:nvSpPr>
        <p:spPr bwMode="auto">
          <a:xfrm>
            <a:off x="1115616" y="36597"/>
            <a:ext cx="4968254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F5D9B"/>
                </a:solidFill>
                <a:latin typeface="+mn-lt"/>
              </a:rPr>
              <a:t>Печать текста рабочей программы 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47" y="519113"/>
            <a:ext cx="5005388" cy="26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519112"/>
            <a:ext cx="4432697" cy="31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3" name="Заголовок 12"/>
          <p:cNvSpPr txBox="1">
            <a:spLocks/>
          </p:cNvSpPr>
          <p:nvPr/>
        </p:nvSpPr>
        <p:spPr bwMode="auto">
          <a:xfrm>
            <a:off x="305991" y="3638550"/>
            <a:ext cx="3625453" cy="13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500" b="1" i="1">
                <a:solidFill>
                  <a:srgbClr val="C00000"/>
                </a:solidFill>
              </a:rPr>
              <a:t>Автоматизированная компоновка экзаменационных билетов </a:t>
            </a:r>
          </a:p>
          <a:p>
            <a:pPr eaLnBrk="1" hangingPunct="1"/>
            <a:r>
              <a:rPr lang="ru-RU" altLang="ru-RU" sz="1500" b="1" i="1">
                <a:solidFill>
                  <a:srgbClr val="C00000"/>
                </a:solidFill>
              </a:rPr>
              <a:t>и вывод их на печать</a:t>
            </a:r>
          </a:p>
        </p:txBody>
      </p:sp>
      <p:pic>
        <p:nvPicPr>
          <p:cNvPr id="27654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5556" r="2713" b="4807"/>
          <a:stretch>
            <a:fillRect/>
          </a:stretch>
        </p:blipFill>
        <p:spPr bwMode="auto">
          <a:xfrm>
            <a:off x="3733800" y="3103960"/>
            <a:ext cx="5380435" cy="19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2"/>
          <a:stretch>
            <a:fillRect/>
          </a:stretch>
        </p:blipFill>
        <p:spPr bwMode="auto">
          <a:xfrm>
            <a:off x="-19050" y="1191"/>
            <a:ext cx="9163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61205" r="19991" b="22971"/>
          <a:stretch>
            <a:fillRect/>
          </a:stretch>
        </p:blipFill>
        <p:spPr bwMode="auto">
          <a:xfrm>
            <a:off x="-19050" y="4029075"/>
            <a:ext cx="918329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4048" y="662651"/>
            <a:ext cx="259266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500" b="1" kern="0" dirty="0">
                <a:solidFill>
                  <a:srgbClr val="D9241C"/>
                </a:solidFill>
              </a:rPr>
              <a:t>ОТЧЕТ «СПРАВКА МТО»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1494" y="4029075"/>
            <a:ext cx="1565672" cy="5572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25916" y="3993356"/>
            <a:ext cx="1674019" cy="5572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5888" y="33338"/>
            <a:ext cx="6588919" cy="216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" y="1168003"/>
            <a:ext cx="8622506" cy="1889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04800" y="254794"/>
            <a:ext cx="6176963" cy="5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solidFill>
                  <a:srgbClr val="5B0917"/>
                </a:solidFill>
              </a:rPr>
              <a:t>Автоматическое создание набора рабочих программ </a:t>
            </a:r>
          </a:p>
          <a:p>
            <a:pPr algn="ctr" eaLnBrk="1" hangingPunct="1"/>
            <a:r>
              <a:rPr lang="ru-RU" altLang="ru-RU" sz="1500">
                <a:solidFill>
                  <a:srgbClr val="5B0917"/>
                </a:solidFill>
              </a:rPr>
              <a:t>с первоначальным заполнением данных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716"/>
            <a:ext cx="64817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732240" y="1874974"/>
            <a:ext cx="2051447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dirty="0" smtClean="0">
                <a:solidFill>
                  <a:srgbClr val="5B0917"/>
                </a:solidFill>
              </a:rPr>
              <a:t>Актуализация реквизитов РП</a:t>
            </a:r>
            <a:endParaRPr lang="ru-RU" altLang="ru-RU" sz="1500" dirty="0">
              <a:solidFill>
                <a:srgbClr val="5B091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3792" y="1203598"/>
            <a:ext cx="2213372" cy="71556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altLang="ru-RU" sz="2100" b="1" kern="0" dirty="0">
                <a:solidFill>
                  <a:srgbClr val="D9241C"/>
                </a:solidFill>
              </a:rPr>
              <a:t>СЕРВИСНЫЕ ФУНКЦИИ </a:t>
            </a:r>
            <a:endParaRPr lang="ru-RU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51" y="2405889"/>
            <a:ext cx="5478760" cy="27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225746"/>
            <a:ext cx="9080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5041" y="2895600"/>
            <a:ext cx="3761184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  <a:ea typeface="+mj-ea"/>
                <a:cs typeface="+mj-cs"/>
              </a:rPr>
              <a:t>Загрузка библиотечного фонда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r="17409" b="17953"/>
          <a:stretch>
            <a:fillRect/>
          </a:stretch>
        </p:blipFill>
        <p:spPr bwMode="auto">
          <a:xfrm>
            <a:off x="4410076" y="250032"/>
            <a:ext cx="4718447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3437335" y="2842022"/>
            <a:ext cx="5706665" cy="8818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>
              <a:spcAft>
                <a:spcPct val="30000"/>
              </a:spcAft>
              <a:buClr>
                <a:srgbClr val="CC0000"/>
              </a:buClr>
              <a:buSzPct val="110000"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5B0917"/>
                </a:solidFill>
              </a:rPr>
              <a:t>Обеспечена загрузка библиотечного фонда из</a:t>
            </a:r>
            <a:r>
              <a:rPr lang="en-US" altLang="ru-RU" sz="1600" dirty="0">
                <a:solidFill>
                  <a:srgbClr val="5B0917"/>
                </a:solidFill>
              </a:rPr>
              <a:t> </a:t>
            </a:r>
            <a:r>
              <a:rPr lang="ru-RU" altLang="ru-RU" sz="1600" dirty="0">
                <a:solidFill>
                  <a:srgbClr val="5B0917"/>
                </a:solidFill>
              </a:rPr>
              <a:t>САБ ИРБИС-64, из ЭБС Лань, Znanium.com, </a:t>
            </a:r>
            <a:r>
              <a:rPr lang="ru-RU" altLang="ru-RU" sz="1600" dirty="0" err="1">
                <a:solidFill>
                  <a:srgbClr val="5B0917"/>
                </a:solidFill>
              </a:rPr>
              <a:t>Юрайт</a:t>
            </a:r>
            <a:r>
              <a:rPr lang="ru-RU" altLang="ru-RU" sz="1600" dirty="0">
                <a:solidFill>
                  <a:srgbClr val="5B0917"/>
                </a:solidFill>
              </a:rPr>
              <a:t>, </a:t>
            </a:r>
            <a:r>
              <a:rPr lang="en-US" altLang="ru-RU" sz="1600" dirty="0" smtClean="0">
                <a:solidFill>
                  <a:srgbClr val="5B0917"/>
                </a:solidFill>
              </a:rPr>
              <a:t>Book.ru</a:t>
            </a:r>
            <a:r>
              <a:rPr lang="ru-RU" altLang="ru-RU" sz="1600" dirty="0" smtClean="0">
                <a:solidFill>
                  <a:srgbClr val="5B0917"/>
                </a:solidFill>
              </a:rPr>
              <a:t>, </a:t>
            </a:r>
            <a:r>
              <a:rPr lang="ru-RU" altLang="ru-RU" sz="1600" dirty="0" err="1" smtClean="0">
                <a:solidFill>
                  <a:srgbClr val="5B0917"/>
                </a:solidFill>
              </a:rPr>
              <a:t>Руконт</a:t>
            </a:r>
            <a:r>
              <a:rPr lang="ru-RU" altLang="ru-RU" sz="1600" dirty="0" smtClean="0">
                <a:solidFill>
                  <a:srgbClr val="5B0917"/>
                </a:solidFill>
              </a:rPr>
              <a:t>, </a:t>
            </a:r>
            <a:r>
              <a:rPr lang="ru-RU" altLang="ru-RU" sz="1600" dirty="0">
                <a:solidFill>
                  <a:srgbClr val="5B0917"/>
                </a:solidFill>
              </a:rPr>
              <a:t>в том числе файлов формата </a:t>
            </a:r>
            <a:r>
              <a:rPr lang="en-US" altLang="ru-RU" sz="1600" dirty="0" err="1" smtClean="0">
                <a:solidFill>
                  <a:srgbClr val="5B0917"/>
                </a:solidFill>
              </a:rPr>
              <a:t>RusMarc</a:t>
            </a:r>
            <a:r>
              <a:rPr lang="en-US" altLang="ru-RU" sz="1600" dirty="0" smtClean="0">
                <a:solidFill>
                  <a:srgbClr val="5B0917"/>
                </a:solidFill>
              </a:rPr>
              <a:t> </a:t>
            </a:r>
            <a:r>
              <a:rPr lang="ru-RU" altLang="ru-RU" sz="1600" dirty="0" smtClean="0">
                <a:solidFill>
                  <a:srgbClr val="5B0917"/>
                </a:solidFill>
              </a:rPr>
              <a:t>UTF8</a:t>
            </a:r>
            <a:r>
              <a:rPr lang="ru-RU" altLang="ru-RU" sz="1600" dirty="0">
                <a:solidFill>
                  <a:srgbClr val="5B0917"/>
                </a:solidFill>
              </a:rPr>
              <a:t>.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4"/>
          <a:stretch>
            <a:fillRect/>
          </a:stretch>
        </p:blipFill>
        <p:spPr bwMode="auto">
          <a:xfrm>
            <a:off x="0" y="246460"/>
            <a:ext cx="4417219" cy="26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2"/>
          <p:cNvSpPr txBox="1">
            <a:spLocks/>
          </p:cNvSpPr>
          <p:nvPr/>
        </p:nvSpPr>
        <p:spPr bwMode="auto">
          <a:xfrm>
            <a:off x="1" y="-3572"/>
            <a:ext cx="4680347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</a:rPr>
              <a:t>Выгрузка данных РПД в файлы формата  </a:t>
            </a:r>
            <a:r>
              <a:rPr lang="en-US" altLang="ru-RU" sz="1500" b="1" kern="0" dirty="0">
                <a:solidFill>
                  <a:srgbClr val="C00000"/>
                </a:solidFill>
                <a:latin typeface="Arial" pitchFamily="34" charset="0"/>
              </a:rPr>
              <a:t>*</a:t>
            </a: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</a:rPr>
              <a:t>.</a:t>
            </a:r>
            <a:r>
              <a:rPr lang="en-US" altLang="ru-RU" sz="1500" b="1" kern="0" dirty="0">
                <a:solidFill>
                  <a:srgbClr val="C00000"/>
                </a:solidFill>
                <a:latin typeface="Arial" pitchFamily="34" charset="0"/>
              </a:rPr>
              <a:t>pdf</a:t>
            </a: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04197" y="0"/>
            <a:ext cx="41243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500" b="1" kern="0" dirty="0">
                <a:solidFill>
                  <a:srgbClr val="C00000"/>
                </a:solidFill>
                <a:latin typeface="Arial" pitchFamily="34" charset="0"/>
                <a:ea typeface="+mj-ea"/>
                <a:cs typeface="+mj-cs"/>
              </a:rPr>
              <a:t>Загрузка профессионального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33869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912544" y="2355726"/>
            <a:ext cx="2195959" cy="2677640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Сокращение </a:t>
            </a:r>
            <a:r>
              <a:rPr lang="ru-RU" sz="1400" dirty="0">
                <a:solidFill>
                  <a:srgbClr val="0F5D9B"/>
                </a:solidFill>
              </a:rPr>
              <a:t>трудозатрат в подразделениях: 25%.</a:t>
            </a:r>
          </a:p>
          <a:p>
            <a:pPr>
              <a:defRPr/>
            </a:pP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Стандартизация </a:t>
            </a:r>
            <a:r>
              <a:rPr lang="ru-RU" sz="1400" dirty="0">
                <a:solidFill>
                  <a:srgbClr val="0F5D9B"/>
                </a:solidFill>
              </a:rPr>
              <a:t>и унификация процессов</a:t>
            </a:r>
            <a:r>
              <a:rPr lang="ru-RU" sz="1400" dirty="0" smtClean="0">
                <a:solidFill>
                  <a:srgbClr val="0F5D9B"/>
                </a:solidFill>
              </a:rPr>
              <a:t>.</a:t>
            </a:r>
          </a:p>
          <a:p>
            <a:pPr>
              <a:defRPr/>
            </a:pPr>
            <a:endParaRPr lang="ru-RU" sz="1400" dirty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Сокращение общего времени подготовки ОПОП до 50%. </a:t>
            </a: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endParaRPr lang="ru-RU" sz="1400" dirty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Ускорение получения отчётности: 50</a:t>
            </a:r>
            <a:r>
              <a:rPr lang="ru-RU" sz="1400" dirty="0" smtClean="0">
                <a:solidFill>
                  <a:srgbClr val="0F5D9B"/>
                </a:solidFill>
              </a:rPr>
              <a:t>%.</a:t>
            </a:r>
            <a:endParaRPr lang="ru-RU" sz="1400" dirty="0">
              <a:solidFill>
                <a:srgbClr val="0F5D9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18600" b="12143"/>
          <a:stretch/>
        </p:blipFill>
        <p:spPr bwMode="auto">
          <a:xfrm>
            <a:off x="1691081" y="2658202"/>
            <a:ext cx="3096943" cy="9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0" y="4205458"/>
            <a:ext cx="3054584" cy="68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" y="2526743"/>
            <a:ext cx="1470267" cy="16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399519" y="94061"/>
            <a:ext cx="7133976" cy="3071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Клиенты, пользователи технологии - более 20 вузов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20781" y="602501"/>
            <a:ext cx="2387721" cy="1815866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Количество пользователей:  ~  </a:t>
            </a:r>
            <a:r>
              <a:rPr lang="ru-RU" sz="1400" dirty="0" smtClean="0">
                <a:solidFill>
                  <a:srgbClr val="0F5D9B"/>
                </a:solidFill>
              </a:rPr>
              <a:t>200-500</a:t>
            </a:r>
            <a:r>
              <a:rPr lang="ru-RU" sz="1400" dirty="0">
                <a:solidFill>
                  <a:srgbClr val="0F5D9B"/>
                </a:solidFill>
              </a:rPr>
              <a:t>. </a:t>
            </a:r>
          </a:p>
          <a:p>
            <a:pPr>
              <a:defRPr/>
            </a:pP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Актуализируемые </a:t>
            </a:r>
            <a:r>
              <a:rPr lang="ru-RU" sz="1400" dirty="0">
                <a:solidFill>
                  <a:srgbClr val="0F5D9B"/>
                </a:solidFill>
              </a:rPr>
              <a:t>ОПОП:      ~ </a:t>
            </a:r>
            <a:r>
              <a:rPr lang="ru-RU" sz="1400" dirty="0" smtClean="0">
                <a:solidFill>
                  <a:srgbClr val="0F5D9B"/>
                </a:solidFill>
              </a:rPr>
              <a:t>10 - 50 шт</a:t>
            </a:r>
            <a:r>
              <a:rPr lang="ru-RU" sz="1400" dirty="0">
                <a:solidFill>
                  <a:srgbClr val="0F5D9B"/>
                </a:solidFill>
              </a:rPr>
              <a:t>./уч. год. </a:t>
            </a:r>
          </a:p>
          <a:p>
            <a:pPr>
              <a:defRPr/>
            </a:pPr>
            <a:endParaRPr lang="ru-RU" sz="1400" dirty="0" smtClean="0">
              <a:solidFill>
                <a:srgbClr val="0F5D9B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F5D9B"/>
                </a:solidFill>
              </a:rPr>
              <a:t>Количество </a:t>
            </a:r>
            <a:r>
              <a:rPr lang="ru-RU" sz="1400" dirty="0">
                <a:solidFill>
                  <a:srgbClr val="0F5D9B"/>
                </a:solidFill>
              </a:rPr>
              <a:t>РП:</a:t>
            </a:r>
          </a:p>
          <a:p>
            <a:pPr>
              <a:defRPr/>
            </a:pPr>
            <a:r>
              <a:rPr lang="ru-RU" sz="1400" dirty="0">
                <a:solidFill>
                  <a:srgbClr val="0F5D9B"/>
                </a:solidFill>
              </a:rPr>
              <a:t> ~ </a:t>
            </a:r>
            <a:r>
              <a:rPr lang="ru-RU" sz="1400" dirty="0" smtClean="0">
                <a:solidFill>
                  <a:srgbClr val="0F5D9B"/>
                </a:solidFill>
              </a:rPr>
              <a:t>900 </a:t>
            </a:r>
            <a:r>
              <a:rPr lang="ru-RU" sz="1400" dirty="0">
                <a:solidFill>
                  <a:srgbClr val="0F5D9B"/>
                </a:solidFill>
              </a:rPr>
              <a:t>- </a:t>
            </a:r>
            <a:r>
              <a:rPr lang="ru-RU" sz="1400" dirty="0" smtClean="0">
                <a:solidFill>
                  <a:srgbClr val="0F5D9B"/>
                </a:solidFill>
              </a:rPr>
              <a:t>3000 </a:t>
            </a:r>
            <a:r>
              <a:rPr lang="ru-RU" sz="1400" dirty="0">
                <a:solidFill>
                  <a:srgbClr val="0F5D9B"/>
                </a:solidFill>
              </a:rPr>
              <a:t>шт./уч. год</a:t>
            </a:r>
            <a:r>
              <a:rPr lang="ru-RU" sz="1400" dirty="0" smtClean="0">
                <a:solidFill>
                  <a:srgbClr val="0F5D9B"/>
                </a:solidFill>
              </a:rPr>
              <a:t>.</a:t>
            </a:r>
            <a:endParaRPr lang="ru-RU" sz="1400" dirty="0">
              <a:solidFill>
                <a:srgbClr val="0F5D9B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1054" r="8548" b="10760"/>
          <a:stretch>
            <a:fillRect/>
          </a:stretch>
        </p:blipFill>
        <p:spPr bwMode="auto">
          <a:xfrm>
            <a:off x="1763688" y="1046946"/>
            <a:ext cx="2553694" cy="5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51" y="3249789"/>
            <a:ext cx="253976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804544" y="1779662"/>
            <a:ext cx="14401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altLang="ru-RU" sz="1100" b="1" i="1" dirty="0">
                <a:solidFill>
                  <a:srgbClr val="17375E"/>
                </a:solidFill>
                <a:latin typeface="Calibri" pitchFamily="34" charset="0"/>
                <a:ea typeface="Kokila"/>
                <a:cs typeface="Kokila"/>
              </a:rPr>
              <a:t>НОВОСИБИРСКИЙ ГОСУДАРСТВЕННЫЙ ПЕДАГОГИЧЕСКИЙ  УНИВЕРСИТЕТ</a:t>
            </a:r>
            <a:endParaRPr lang="ru-RU" altLang="ru-RU" sz="1100" dirty="0">
              <a:solidFill>
                <a:srgbClr val="17375E"/>
              </a:solidFill>
              <a:latin typeface="Calibri" pitchFamily="34" charset="0"/>
              <a:ea typeface="Kokila"/>
              <a:cs typeface="Kokila"/>
            </a:endParaRPr>
          </a:p>
        </p:txBody>
      </p:sp>
      <p:pic>
        <p:nvPicPr>
          <p:cNvPr id="12" name="Рисунок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60602"/>
            <a:ext cx="2220790" cy="7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4510" r="6935" b="8652"/>
          <a:stretch>
            <a:fillRect/>
          </a:stretch>
        </p:blipFill>
        <p:spPr bwMode="auto">
          <a:xfrm>
            <a:off x="3321410" y="1779662"/>
            <a:ext cx="1149042" cy="8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03" y="4154953"/>
            <a:ext cx="2997213" cy="7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35" y="3756104"/>
            <a:ext cx="2717883" cy="53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2" y="843558"/>
            <a:ext cx="1265785" cy="173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15" y="2067694"/>
            <a:ext cx="1765483" cy="76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2"/>
          <p:cNvSpPr txBox="1">
            <a:spLocks/>
          </p:cNvSpPr>
          <p:nvPr/>
        </p:nvSpPr>
        <p:spPr>
          <a:xfrm>
            <a:off x="455745" y="517006"/>
            <a:ext cx="6486654" cy="398560"/>
          </a:xfrm>
          <a:prstGeom prst="rect">
            <a:avLst/>
          </a:prstGeom>
        </p:spPr>
        <p:txBody>
          <a:bodyPr lIns="68580" tIns="34290" rIns="68580" bIns="34290"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700" b="1" dirty="0" smtClean="0">
                <a:solidFill>
                  <a:srgbClr val="D9241C"/>
                </a:solidFill>
                <a:latin typeface="Arial" charset="0"/>
                <a:ea typeface="+mn-ea"/>
                <a:cs typeface="+mn-cs"/>
              </a:rPr>
              <a:t>Вузы активно внедряющие и использующие подсистему</a:t>
            </a:r>
            <a:endParaRPr lang="ru-RU" altLang="ru-RU" sz="2300" b="1" dirty="0">
              <a:solidFill>
                <a:srgbClr val="D9241C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15008" y="123478"/>
            <a:ext cx="6589240" cy="142753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СИБИРСКИЙ ГОСУДАРСТВЕННЫЙ МЕДИЦИНСКИЙ УНИВЕРСИТЕТ (</a:t>
            </a:r>
            <a:r>
              <a:rPr lang="ru-RU" altLang="ru-RU" sz="2400" b="1" dirty="0" err="1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г.Томск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85100D"/>
                </a:solidFill>
              </a:rPr>
              <a:t>Проект </a:t>
            </a:r>
            <a:r>
              <a:rPr lang="ru-RU" altLang="ru-RU" sz="2400" b="1" dirty="0">
                <a:solidFill>
                  <a:srgbClr val="85100D"/>
                </a:solidFill>
              </a:rPr>
              <a:t>автоматизации ОПОП </a:t>
            </a:r>
            <a:r>
              <a:rPr lang="ru-RU" altLang="ru-RU" sz="2400" b="1" dirty="0" smtClean="0">
                <a:solidFill>
                  <a:srgbClr val="85100D"/>
                </a:solidFill>
              </a:rPr>
              <a:t>2020-2021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424"/>
          <p:cNvSpPr>
            <a:spLocks noChangeArrowheads="1"/>
          </p:cNvSpPr>
          <p:nvPr/>
        </p:nvSpPr>
        <p:spPr bwMode="auto">
          <a:xfrm>
            <a:off x="298920" y="1470139"/>
            <a:ext cx="8568952" cy="3477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4 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факультета реализующих Образовательные программы 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(ОП) </a:t>
            </a:r>
            <a:r>
              <a:rPr lang="ru-RU" altLang="ru-RU" sz="2000" b="1" u="none" dirty="0" err="1" smtClean="0">
                <a:solidFill>
                  <a:srgbClr val="632523"/>
                </a:solidFill>
                <a:latin typeface="+mn-lt"/>
              </a:rPr>
              <a:t>бакалавриата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специалитета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магистратуры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55 кафедр и подразделений реализующих ОПОП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>
                <a:solidFill>
                  <a:srgbClr val="632523"/>
                </a:solidFill>
                <a:latin typeface="+mn-lt"/>
              </a:rPr>
              <a:t>~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 6800 студентов (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специалитет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бакалавриат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, магистратура)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Свыше 75</a:t>
            </a:r>
            <a:r>
              <a:rPr lang="en-US" altLang="ru-RU" sz="2000" b="1" u="none" dirty="0">
                <a:solidFill>
                  <a:srgbClr val="632523"/>
                </a:solidFill>
                <a:latin typeface="+mn-lt"/>
              </a:rPr>
              <a:t>0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 преподавателей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Образовательные программы по 13 разным специальностям,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направлениям 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подготовки и профилям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altLang="ru-RU" sz="2000" b="1" u="none" dirty="0">
                <a:solidFill>
                  <a:srgbClr val="632523"/>
                </a:solidFill>
                <a:latin typeface="+mn-lt"/>
              </a:rPr>
              <a:t>~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 1000 РПД в 2020-2021 и в 2021-2022 </a:t>
            </a:r>
            <a:r>
              <a:rPr lang="ru-RU" altLang="ru-RU" sz="2000" b="1" u="none" dirty="0" err="1">
                <a:solidFill>
                  <a:srgbClr val="632523"/>
                </a:solidFill>
                <a:latin typeface="+mn-lt"/>
              </a:rPr>
              <a:t>уч.годы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ru-RU" altLang="ru-RU" sz="2000" b="1" u="none" dirty="0">
              <a:solidFill>
                <a:srgbClr val="63252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Октябрь 2021 – прохождение проверки (аккредитация) на основе </a:t>
            </a:r>
            <a:r>
              <a:rPr lang="ru-RU" altLang="ru-RU" sz="2000" b="1" u="none" dirty="0" smtClean="0">
                <a:solidFill>
                  <a:srgbClr val="632523"/>
                </a:solidFill>
                <a:latin typeface="+mn-lt"/>
              </a:rPr>
              <a:t>данных, </a:t>
            </a:r>
            <a:r>
              <a:rPr lang="ru-RU" altLang="ru-RU" sz="2000" b="1" u="none" dirty="0">
                <a:solidFill>
                  <a:srgbClr val="632523"/>
                </a:solidFill>
                <a:latin typeface="+mn-lt"/>
              </a:rPr>
              <a:t>сформированных в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8847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21991"/>
            <a:ext cx="6984776" cy="46152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Проект </a:t>
            </a:r>
            <a:r>
              <a:rPr lang="ru-RU" altLang="ru-RU" sz="2000" b="1" dirty="0" err="1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СибГМУ</a:t>
            </a:r>
            <a: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altLang="ru-RU" sz="2000" b="1" dirty="0" err="1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г.Томск</a:t>
            </a:r>
            <a: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) 2020-2021 - к</a:t>
            </a:r>
            <a:r>
              <a:rPr lang="ru-RU" sz="2000" b="1" dirty="0" smtClean="0">
                <a:solidFill>
                  <a:srgbClr val="85100D"/>
                </a:solidFill>
                <a:latin typeface="+mn-lt"/>
              </a:rPr>
              <a:t>лючевые </a:t>
            </a:r>
            <a:r>
              <a:rPr lang="ru-RU" sz="2000" b="1" dirty="0">
                <a:solidFill>
                  <a:srgbClr val="85100D"/>
                </a:solidFill>
                <a:latin typeface="+mn-lt"/>
              </a:rPr>
              <a:t>факторы </a:t>
            </a:r>
            <a:endParaRPr lang="ru-RU" altLang="ru-RU" sz="20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11467" r="20766" b="12389"/>
          <a:stretch/>
        </p:blipFill>
        <p:spPr>
          <a:xfrm>
            <a:off x="8367738" y="1275606"/>
            <a:ext cx="751986" cy="99125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171" y="483518"/>
            <a:ext cx="8512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600" b="1" i="1" kern="0" dirty="0" smtClean="0">
                <a:solidFill>
                  <a:srgbClr val="C00000"/>
                </a:solidFill>
                <a:latin typeface="+mn-lt"/>
              </a:rPr>
              <a:t>Непосредственное, активное </a:t>
            </a:r>
            <a:r>
              <a:rPr lang="ru-RU" sz="1600" b="1" i="1" kern="0" dirty="0">
                <a:solidFill>
                  <a:srgbClr val="C00000"/>
                </a:solidFill>
                <a:latin typeface="+mn-lt"/>
              </a:rPr>
              <a:t>участие в проекте руководства </a:t>
            </a:r>
            <a:r>
              <a:rPr lang="ru-RU" sz="1600" b="1" i="1" kern="0" dirty="0" smtClean="0">
                <a:solidFill>
                  <a:srgbClr val="C00000"/>
                </a:solidFill>
                <a:latin typeface="+mn-lt"/>
              </a:rPr>
              <a:t>вуза </a:t>
            </a:r>
          </a:p>
          <a:p>
            <a:pPr marL="360000" indent="0">
              <a:buNone/>
              <a:defRPr/>
            </a:pPr>
            <a:r>
              <a:rPr lang="ru-RU" sz="1600" b="1" dirty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со стороны ВУЗа - Мирошниченко Александр Геннадьевич, проректор по учебной работе, эксперт </a:t>
            </a:r>
            <a:r>
              <a:rPr lang="ru-RU" sz="1600" b="1" dirty="0" err="1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 концептуальный анализ функционала и формирование требований к </a:t>
            </a:r>
            <a:r>
              <a:rPr lang="ru-RU" sz="1600" dirty="0" smtClean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функционалу.</a:t>
            </a:r>
          </a:p>
          <a:p>
            <a:pPr>
              <a:defRPr/>
            </a:pPr>
            <a:r>
              <a:rPr lang="ru-RU" sz="1600" b="1" i="1" kern="0" dirty="0" smtClean="0">
                <a:solidFill>
                  <a:srgbClr val="C00000"/>
                </a:solidFill>
                <a:latin typeface="+mn-lt"/>
              </a:rPr>
              <a:t>Наличие ответственного лица за организацию процессов в ИС</a:t>
            </a:r>
          </a:p>
          <a:p>
            <a:pPr marL="360000" indent="0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сопровождения ЭИОС - Кузьмин Дмитрий Александрович, </a:t>
            </a:r>
            <a:r>
              <a:rPr lang="ru-RU" sz="1600" dirty="0" smtClean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непосредственную реализацию автоматизированных процессов</a:t>
            </a:r>
            <a:r>
              <a:rPr lang="ru-RU" sz="1600" dirty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поддержку пользователей  (ППС</a:t>
            </a:r>
            <a:r>
              <a:rPr lang="ru-RU" sz="1600" dirty="0" smtClean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ru-RU" sz="1600" b="1" i="1" kern="0" dirty="0" smtClean="0">
                <a:solidFill>
                  <a:srgbClr val="C00000"/>
                </a:solidFill>
                <a:latin typeface="+mn-lt"/>
              </a:rPr>
              <a:t>Мотивированная команда реализации проекта со стороны вуза, компетентная в понимании информационных процессов и нацеленная, на модернизацию, изменение и развитие </a:t>
            </a:r>
            <a:r>
              <a:rPr lang="ru-RU" sz="1600" b="1" i="1" kern="0" dirty="0" err="1" smtClean="0">
                <a:solidFill>
                  <a:srgbClr val="C00000"/>
                </a:solidFill>
                <a:latin typeface="+mn-lt"/>
              </a:rPr>
              <a:t>внутривузовского</a:t>
            </a:r>
            <a:r>
              <a:rPr lang="ru-RU" sz="1600" b="1" i="1" kern="0" dirty="0" smtClean="0">
                <a:solidFill>
                  <a:srgbClr val="C00000"/>
                </a:solidFill>
                <a:latin typeface="+mn-lt"/>
              </a:rPr>
              <a:t> документооборота . </a:t>
            </a:r>
          </a:p>
          <a:p>
            <a:pPr>
              <a:defRPr/>
            </a:pPr>
            <a:r>
              <a:rPr lang="ru-RU" sz="1600" b="1" i="1" kern="0" dirty="0" smtClean="0">
                <a:solidFill>
                  <a:srgbClr val="C00000"/>
                </a:solidFill>
                <a:latin typeface="+mn-lt"/>
              </a:rPr>
              <a:t>Финансовое обеспечение проекта развития ИС вуза </a:t>
            </a:r>
            <a:r>
              <a:rPr lang="ru-RU" sz="1600" dirty="0" smtClean="0">
                <a:solidFill>
                  <a:srgbClr val="0F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своевременное согласование и заключение договоров, организация оценки текущих работ и проведение взаиморасчетов. </a:t>
            </a:r>
          </a:p>
          <a:p>
            <a:pPr marL="0" indent="0" algn="ctr">
              <a:buNone/>
              <a:defRPr/>
            </a:pPr>
            <a:endParaRPr lang="ru-RU" altLang="ru-RU" sz="800" b="1" dirty="0" smtClean="0">
              <a:solidFill>
                <a:srgbClr val="85100D"/>
              </a:solidFill>
            </a:endParaRPr>
          </a:p>
          <a:p>
            <a:pPr marL="0" indent="0" algn="ctr">
              <a:buNone/>
              <a:defRPr/>
            </a:pPr>
            <a:r>
              <a:rPr lang="ru-RU" altLang="ru-RU" sz="1600" b="1" dirty="0" err="1" smtClean="0">
                <a:solidFill>
                  <a:srgbClr val="85100D"/>
                </a:solidFill>
              </a:rPr>
              <a:t>СибГМУ</a:t>
            </a:r>
            <a:r>
              <a:rPr lang="ru-RU" altLang="ru-RU" sz="1600" b="1" dirty="0" smtClean="0">
                <a:solidFill>
                  <a:srgbClr val="85100D"/>
                </a:solidFill>
              </a:rPr>
              <a:t> - пример эффективного подхода к развитию и построению автоматизированных  процессов разработки и актуализации ОПОП ВО.</a:t>
            </a:r>
          </a:p>
          <a:p>
            <a:pPr marL="0" indent="0" algn="ctr">
              <a:buNone/>
              <a:defRPr/>
            </a:pPr>
            <a:r>
              <a:rPr lang="ru-RU" altLang="ru-RU" sz="1600" b="1" dirty="0" smtClean="0">
                <a:solidFill>
                  <a:srgbClr val="85100D"/>
                </a:solidFill>
              </a:rPr>
              <a:t> ИТОГ – постоянная готовность вуза к проверки/мониторингу ОПОП (аккредитации).</a:t>
            </a:r>
            <a:endParaRPr lang="ru-RU" sz="1600" b="1" kern="0" dirty="0">
              <a:solidFill>
                <a:srgbClr val="0F5D9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9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8035" y="51470"/>
            <a:ext cx="8229600" cy="4968552"/>
          </a:xfrm>
          <a:prstGeom prst="rect">
            <a:avLst/>
          </a:prstGeom>
        </p:spPr>
        <p:txBody>
          <a:bodyPr vert="horz" lIns="87906" tIns="43953" rIns="87906" bIns="43953" rtlCol="0" anchor="ctr">
            <a:normAutofit fontScale="82500" lnSpcReduction="10000"/>
          </a:bodyPr>
          <a:lstStyle>
            <a:lvl1pPr algn="ctr" defTabSz="879058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ВЕЧНЫЕ ПРОБЛЕМЫ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ОБРАЗОВАНИЯ</a:t>
            </a:r>
          </a:p>
          <a:p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Разработка и </a:t>
            </a:r>
            <a:r>
              <a:rPr lang="ru-RU" sz="24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реализация образовательных программ (</a:t>
            </a:r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ОП),</a:t>
            </a:r>
            <a:r>
              <a:rPr lang="ru-RU" sz="24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совершенствование качества </a:t>
            </a:r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образования</a:t>
            </a:r>
          </a:p>
          <a:p>
            <a:pPr algn="l"/>
            <a:endParaRPr lang="ru-RU" sz="900" b="1" dirty="0" smtClean="0">
              <a:solidFill>
                <a:srgbClr val="0F5D9B"/>
              </a:solidFill>
              <a:latin typeface="+mn-lt"/>
              <a:ea typeface="+mn-ea"/>
              <a:cs typeface="+mn-cs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СОВРЕМЕННАЯ ПРАКТИКА </a:t>
            </a:r>
          </a:p>
          <a:p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Ввод новых требований (ФГОС, </a:t>
            </a:r>
            <a:r>
              <a:rPr lang="ru-RU" sz="2400" b="1" dirty="0" err="1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) без достаточной (глубокой) методологической проработки способов и технологий их реализации в практике преподавательской деятельности </a:t>
            </a:r>
          </a:p>
          <a:p>
            <a:pPr algn="l"/>
            <a:endParaRPr lang="ru-RU" sz="900" b="1" dirty="0" smtClean="0">
              <a:solidFill>
                <a:srgbClr val="0F5D9B"/>
              </a:solidFill>
              <a:latin typeface="+mn-lt"/>
              <a:ea typeface="+mn-ea"/>
              <a:cs typeface="+mn-cs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СЛЕДСТВИЕ – РЕАЛЬНАЯ ДЕЙСТВИТЕЛЬНОСТЬ  </a:t>
            </a:r>
          </a:p>
          <a:p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Глубокая формализация процессов документационного обеспечения ОП, содержания РП, снижение качества образования</a:t>
            </a:r>
          </a:p>
          <a:p>
            <a:pPr algn="l"/>
            <a:endParaRPr lang="ru-RU" sz="900" b="1" dirty="0" smtClean="0">
              <a:solidFill>
                <a:srgbClr val="0F5D9B"/>
              </a:solidFill>
              <a:latin typeface="+mn-lt"/>
              <a:ea typeface="+mn-ea"/>
              <a:cs typeface="+mn-cs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КРАЙНИЙ (виноватый во всем)</a:t>
            </a:r>
          </a:p>
          <a:p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Обычный преподаватель</a:t>
            </a:r>
            <a:endParaRPr lang="ru-RU" sz="1000" b="1" dirty="0">
              <a:solidFill>
                <a:srgbClr val="0F5D9B"/>
              </a:solidFill>
              <a:latin typeface="+mn-lt"/>
              <a:ea typeface="+mn-ea"/>
              <a:cs typeface="+mn-cs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ПОЛОЖИТЕЛЬНЫЙ МОМЕНТ </a:t>
            </a:r>
          </a:p>
          <a:p>
            <a:r>
              <a:rPr 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Возможность быстрой настройки процессов разработки и реализации образовательных программ в любых требуемых масштабах при условии заинтересованности регламентирующих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33921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19" y="699542"/>
            <a:ext cx="8201463" cy="4401189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F5D9B"/>
                </a:solidFill>
              </a:rPr>
              <a:t>Декабрь  </a:t>
            </a:r>
            <a:r>
              <a:rPr lang="ru-RU" sz="2000" b="1" dirty="0">
                <a:solidFill>
                  <a:srgbClr val="0F5D9B"/>
                </a:solidFill>
              </a:rPr>
              <a:t>2020 </a:t>
            </a:r>
            <a:r>
              <a:rPr lang="ru-RU" sz="2000" dirty="0">
                <a:solidFill>
                  <a:srgbClr val="0F5D9B"/>
                </a:solidFill>
              </a:rPr>
              <a:t>– закупка программного </a:t>
            </a:r>
            <a:r>
              <a:rPr lang="ru-RU" sz="2000" dirty="0" smtClean="0">
                <a:solidFill>
                  <a:srgbClr val="0F5D9B"/>
                </a:solidFill>
              </a:rPr>
              <a:t>продукта.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F5D9B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F5D9B"/>
                </a:solidFill>
              </a:rPr>
              <a:t>Январь 2021 </a:t>
            </a:r>
            <a:r>
              <a:rPr lang="ru-RU" sz="2000" dirty="0">
                <a:solidFill>
                  <a:srgbClr val="0F5D9B"/>
                </a:solidFill>
              </a:rPr>
              <a:t>– оценка функционала, формирование текущих задач модификации подсистемы, оформление  договорных </a:t>
            </a:r>
            <a:r>
              <a:rPr lang="ru-RU" sz="2000" dirty="0" smtClean="0">
                <a:solidFill>
                  <a:srgbClr val="0F5D9B"/>
                </a:solidFill>
              </a:rPr>
              <a:t>отношений.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F5D9B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F5D9B"/>
                </a:solidFill>
              </a:rPr>
              <a:t>Февраль  2021 </a:t>
            </a:r>
            <a:r>
              <a:rPr lang="ru-RU" sz="2000" dirty="0">
                <a:solidFill>
                  <a:srgbClr val="0F5D9B"/>
                </a:solidFill>
              </a:rPr>
              <a:t>– глубокая модернизация механизма согласования, утверждения документов образовательных </a:t>
            </a:r>
            <a:r>
              <a:rPr lang="ru-RU" sz="2000" dirty="0" smtClean="0">
                <a:solidFill>
                  <a:srgbClr val="0F5D9B"/>
                </a:solidFill>
              </a:rPr>
              <a:t>программ.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F5D9B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F5D9B"/>
                </a:solidFill>
              </a:rPr>
              <a:t>Март-Октябрь </a:t>
            </a:r>
            <a:r>
              <a:rPr lang="ru-RU" sz="2000" b="1" dirty="0">
                <a:solidFill>
                  <a:srgbClr val="0F5D9B"/>
                </a:solidFill>
              </a:rPr>
              <a:t>2021 </a:t>
            </a:r>
            <a:r>
              <a:rPr lang="ru-RU" sz="2000" dirty="0">
                <a:solidFill>
                  <a:srgbClr val="0F5D9B"/>
                </a:solidFill>
              </a:rPr>
              <a:t>– </a:t>
            </a:r>
            <a:r>
              <a:rPr lang="ru-RU" sz="2000" dirty="0" smtClean="0">
                <a:solidFill>
                  <a:srgbClr val="0F5D9B"/>
                </a:solidFill>
              </a:rPr>
              <a:t>модификация </a:t>
            </a:r>
            <a:r>
              <a:rPr lang="ru-RU" sz="2000" dirty="0">
                <a:solidFill>
                  <a:srgbClr val="0F5D9B"/>
                </a:solidFill>
              </a:rPr>
              <a:t>печатных форм, алгоритмов формирования данных в РПД </a:t>
            </a:r>
            <a:r>
              <a:rPr lang="ru-RU" sz="2000" dirty="0" smtClean="0">
                <a:solidFill>
                  <a:srgbClr val="0F5D9B"/>
                </a:solidFill>
              </a:rPr>
              <a:t>, РПП, ПГИА.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rgbClr val="0F5D9B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F5D9B"/>
                </a:solidFill>
              </a:rPr>
              <a:t>Будущие периоды </a:t>
            </a:r>
            <a:r>
              <a:rPr lang="ru-RU" sz="2000" dirty="0">
                <a:solidFill>
                  <a:srgbClr val="0F5D9B"/>
                </a:solidFill>
              </a:rPr>
              <a:t>– </a:t>
            </a:r>
            <a:r>
              <a:rPr lang="ru-RU" sz="2000" dirty="0" smtClean="0">
                <a:solidFill>
                  <a:srgbClr val="0F5D9B"/>
                </a:solidFill>
              </a:rPr>
              <a:t>совершенствование печатных </a:t>
            </a:r>
            <a:r>
              <a:rPr lang="ru-RU" sz="2000" dirty="0">
                <a:solidFill>
                  <a:srgbClr val="0F5D9B"/>
                </a:solidFill>
              </a:rPr>
              <a:t>форм, </a:t>
            </a:r>
            <a:r>
              <a:rPr lang="ru-RU" sz="2000" dirty="0" smtClean="0">
                <a:solidFill>
                  <a:srgbClr val="0F5D9B"/>
                </a:solidFill>
              </a:rPr>
              <a:t>расширение функционала и повышение степени автоматизации всех процессов, поддержка процессов эксплуатации ИС. </a:t>
            </a:r>
            <a:endParaRPr lang="ru-RU" sz="2000" b="1" dirty="0">
              <a:solidFill>
                <a:srgbClr val="0F5D9B"/>
              </a:solidFill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753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Проект </a:t>
            </a:r>
            <a:r>
              <a:rPr lang="ru-RU" altLang="ru-RU" sz="2400" b="1" dirty="0" err="1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СибГМУ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altLang="ru-RU" sz="2400" b="1" dirty="0" err="1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г.Томск</a:t>
            </a:r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) 2020-2021 </a:t>
            </a: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- Этапы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11467" r="20766" b="12389"/>
          <a:stretch/>
        </p:blipFill>
        <p:spPr>
          <a:xfrm>
            <a:off x="7797462" y="1923678"/>
            <a:ext cx="1311042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5486"/>
            <a:ext cx="7020272" cy="576610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ИТОГ - Развитие подсистемы</a:t>
            </a:r>
            <a:endParaRPr lang="ru-RU" altLang="ru-RU" sz="2400" b="1" dirty="0">
              <a:solidFill>
                <a:srgbClr val="8510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528" y="1203598"/>
            <a:ext cx="82093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+mn-lt"/>
              </a:rPr>
              <a:t>Новые возможности:</a:t>
            </a:r>
          </a:p>
          <a:p>
            <a:pPr>
              <a:defRPr/>
            </a:pP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Реализованы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различные варианты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распределения компетенций по предметам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ОП.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Это позволяет исключить данный процесс из функций учебного плана.</a:t>
            </a:r>
          </a:p>
          <a:p>
            <a:pPr>
              <a:defRPr/>
            </a:pP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Модернизирован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механизм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согласования, утверждения документов образовательных программ.</a:t>
            </a:r>
          </a:p>
          <a:p>
            <a:pPr>
              <a:defRPr/>
            </a:pP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Преобразована структура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данных, функционал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документов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РПД, РПП, ПГИА.</a:t>
            </a:r>
          </a:p>
          <a:p>
            <a:pPr>
              <a:defRPr/>
            </a:pP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Учтены текущие изменения законодательства.</a:t>
            </a:r>
            <a:endParaRPr lang="ru-RU" sz="1600" b="1" kern="0" dirty="0">
              <a:solidFill>
                <a:srgbClr val="0F5D9B"/>
              </a:solidFill>
              <a:latin typeface="+mn-lt"/>
            </a:endParaRPr>
          </a:p>
          <a:p>
            <a:pPr>
              <a:defRPr/>
            </a:pPr>
            <a:endParaRPr lang="ru-RU" altLang="ru-RU" sz="1600" kern="0" dirty="0"/>
          </a:p>
          <a:p>
            <a:pPr>
              <a:defRPr/>
            </a:pPr>
            <a:r>
              <a:rPr lang="ru-RU" altLang="ru-RU" sz="1600" kern="0" dirty="0"/>
              <a:t>Техподдержка "Интеллект Инфо: Образовательные программы" осуществляется на основе отдельного договора с ООО "Интеллект Инфо".</a:t>
            </a:r>
          </a:p>
        </p:txBody>
      </p:sp>
    </p:spTree>
    <p:extLst>
      <p:ext uri="{BB962C8B-B14F-4D97-AF65-F5344CB8AC3E}">
        <p14:creationId xmlns:p14="http://schemas.microsoft.com/office/powerpoint/2010/main" val="35893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5364" name="Заголовок 3"/>
          <p:cNvSpPr>
            <a:spLocks noGrp="1"/>
          </p:cNvSpPr>
          <p:nvPr>
            <p:ph type="title"/>
          </p:nvPr>
        </p:nvSpPr>
        <p:spPr>
          <a:xfrm>
            <a:off x="323528" y="303610"/>
            <a:ext cx="7992887" cy="1107281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Особенности внедрения</a:t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Интеллект Инфо: Образовательные программы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83368" y="1491630"/>
            <a:ext cx="8577263" cy="3483769"/>
          </a:xfrm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rgbClr val="0F5D9B"/>
                </a:solidFill>
              </a:rPr>
              <a:t>Продукт может быть внедрен в вузах, имеющих 1С:Университет ПРОФ и активно использующих подсистему Планирование учебного процесса (как минимум корректное, полное ведение функционала учебных планов).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F5D9B"/>
                </a:solidFill>
              </a:rPr>
              <a:t>Полное внедрение </a:t>
            </a:r>
            <a:r>
              <a:rPr lang="ru-RU" sz="1600" b="1" dirty="0">
                <a:solidFill>
                  <a:srgbClr val="0F5D9B"/>
                </a:solidFill>
              </a:rPr>
              <a:t>продукта, как правило, занимает от 6 – до 12 месяцев (отработка цикла учебного года) в зависимости от условий и требований вуза (наличие мотивированной команды, специфики организационных процессов и пр.).</a:t>
            </a:r>
          </a:p>
          <a:p>
            <a:pPr>
              <a:defRPr/>
            </a:pPr>
            <a:r>
              <a:rPr lang="ru-RU" sz="1600" b="1" dirty="0">
                <a:solidFill>
                  <a:srgbClr val="0F5D9B"/>
                </a:solidFill>
              </a:rPr>
              <a:t>Учитывая специфичность требований вузов к документации Образовательных программ и отсутствие их четкой регламентации, как правило, вузы склоняются к преобразованию заложенных в подсистеме процессов, печатных форм и пр.</a:t>
            </a:r>
          </a:p>
          <a:p>
            <a:pPr>
              <a:defRPr/>
            </a:pPr>
            <a:r>
              <a:rPr lang="ru-RU" sz="1600" b="1" dirty="0">
                <a:solidFill>
                  <a:srgbClr val="0F5D9B"/>
                </a:solidFill>
              </a:rPr>
              <a:t>В проектах по внедрению подсистемы, как правило, решаются объёмы задач от 200 чел./час. </a:t>
            </a:r>
          </a:p>
          <a:p>
            <a:pPr>
              <a:defRPr/>
            </a:pPr>
            <a:endParaRPr lang="ru-RU" sz="1600" b="1" dirty="0">
              <a:solidFill>
                <a:srgbClr val="0F5D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3"/>
          <p:cNvSpPr>
            <a:spLocks noGrp="1"/>
          </p:cNvSpPr>
          <p:nvPr>
            <p:ph type="title"/>
          </p:nvPr>
        </p:nvSpPr>
        <p:spPr>
          <a:xfrm>
            <a:off x="467545" y="123478"/>
            <a:ext cx="6480719" cy="819249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Комплексный методический проект внедрения</a:t>
            </a:r>
            <a:b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Интеллект </a:t>
            </a:r>
            <a:r>
              <a:rPr lang="ru-RU" altLang="ru-RU" sz="20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Инфо: Образовательные программы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48008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6388" name="Заголовок 3"/>
          <p:cNvSpPr>
            <a:spLocks noGrp="1"/>
          </p:cNvSpPr>
          <p:nvPr>
            <p:ph type="title"/>
          </p:nvPr>
        </p:nvSpPr>
        <p:spPr>
          <a:xfrm>
            <a:off x="176213" y="303610"/>
            <a:ext cx="6772275" cy="1107281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Достигаемые цели внедрения </a:t>
            </a:r>
            <a:b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85100D"/>
                </a:solidFill>
                <a:latin typeface="+mn-lt"/>
                <a:ea typeface="+mn-ea"/>
                <a:cs typeface="+mn-cs"/>
              </a:rPr>
              <a:t>Интеллект Инфо: Образовательные программы </a:t>
            </a:r>
          </a:p>
        </p:txBody>
      </p:sp>
      <p:sp>
        <p:nvSpPr>
          <p:cNvPr id="16389" name="Прямоугольник 10"/>
          <p:cNvSpPr>
            <a:spLocks noChangeArrowheads="1"/>
          </p:cNvSpPr>
          <p:nvPr/>
        </p:nvSpPr>
        <p:spPr bwMode="auto">
          <a:xfrm>
            <a:off x="176213" y="1329929"/>
            <a:ext cx="8784431" cy="27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marL="455613" indent="-455613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Единая информационная база;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Настроенные, упорядоченные  процессы подготовки ОПОП ВО;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Стандартизация структуры ОПОП ВО;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Обученные пользователи и созданные регламенты работы;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Повышение качества образовательного процесса;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Выполнение </a:t>
            </a:r>
            <a:r>
              <a:rPr lang="ru-RU" altLang="ru-RU" sz="1800" dirty="0" err="1">
                <a:latin typeface="Arial" charset="0"/>
              </a:rPr>
              <a:t>аккредитационных</a:t>
            </a:r>
            <a:r>
              <a:rPr lang="ru-RU" altLang="ru-RU" sz="1800" dirty="0">
                <a:latin typeface="Arial" charset="0"/>
              </a:rPr>
              <a:t> показателей вузом;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ru-RU" altLang="ru-RU" sz="1800" dirty="0">
                <a:latin typeface="Arial" charset="0"/>
              </a:rPr>
              <a:t>Готовность предоставить к аккредитации документацию в любой момент времени.</a:t>
            </a:r>
          </a:p>
        </p:txBody>
      </p:sp>
      <p:pic>
        <p:nvPicPr>
          <p:cNvPr id="163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6541" r="5396" b="19524"/>
          <a:stretch>
            <a:fillRect/>
          </a:stretch>
        </p:blipFill>
        <p:spPr bwMode="auto">
          <a:xfrm>
            <a:off x="521494" y="4377770"/>
            <a:ext cx="2538338" cy="70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3762375" y="4266010"/>
            <a:ext cx="5022056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Разработчик, ООО «Интеллект Инфо»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Правосудов</a:t>
            </a:r>
            <a:r>
              <a:rPr lang="ru-RU" alt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 Роман Николаевич,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+79603319045, intellektinfo@yandex.ru</a:t>
            </a:r>
          </a:p>
        </p:txBody>
      </p:sp>
    </p:spTree>
    <p:extLst>
      <p:ext uri="{BB962C8B-B14F-4D97-AF65-F5344CB8AC3E}">
        <p14:creationId xmlns:p14="http://schemas.microsoft.com/office/powerpoint/2010/main" val="34545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6541" r="5396" b="19524"/>
          <a:stretch>
            <a:fillRect/>
          </a:stretch>
        </p:blipFill>
        <p:spPr bwMode="auto">
          <a:xfrm>
            <a:off x="107504" y="4499358"/>
            <a:ext cx="2051720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7534"/>
            <a:ext cx="8136904" cy="252028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b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Методология автоматизированного формирования образовательных программ ВУЗа</a:t>
            </a:r>
            <a:r>
              <a:rPr lang="ru-RU" sz="31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veat" panose="00000500000000000000" pitchFamily="2" charset="-52"/>
              </a:rPr>
              <a:t>Опыт  Сибирского государственного медицинского университета</a:t>
            </a:r>
            <a:endParaRPr lang="ru-RU" sz="2000" b="1" dirty="0">
              <a:solidFill>
                <a:srgbClr val="C00000"/>
              </a:solidFill>
              <a:latin typeface="Caveat" panose="00000500000000000000" pitchFamily="2" charset="-5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04048" y="3795886"/>
            <a:ext cx="394342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err="1">
                <a:latin typeface="Caveat" panose="00000500000000000000" pitchFamily="2" charset="-52"/>
                <a:ea typeface="+mj-ea"/>
                <a:cs typeface="+mj-cs"/>
              </a:rPr>
              <a:t>Правосудов</a:t>
            </a:r>
            <a:r>
              <a:rPr lang="ru-RU" altLang="ru-RU" sz="1600" b="1" dirty="0">
                <a:latin typeface="Caveat" panose="00000500000000000000" pitchFamily="2" charset="-52"/>
                <a:ea typeface="+mj-ea"/>
                <a:cs typeface="+mj-cs"/>
              </a:rPr>
              <a:t> Роман Николаевич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Caveat" panose="00000500000000000000" pitchFamily="2" charset="-52"/>
                <a:ea typeface="+mj-ea"/>
                <a:cs typeface="+mj-cs"/>
              </a:rPr>
              <a:t>Директор ООО Интеллект Инфо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Caveat" panose="00000500000000000000" pitchFamily="2" charset="-52"/>
                <a:ea typeface="+mj-ea"/>
                <a:cs typeface="+mj-cs"/>
              </a:rPr>
              <a:t>Тел: +79603319045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600" b="1" dirty="0">
                <a:latin typeface="Caveat" panose="00000500000000000000" pitchFamily="2" charset="-52"/>
                <a:ea typeface="+mj-ea"/>
                <a:cs typeface="+mj-cs"/>
              </a:rPr>
              <a:t>E-mail: intellektinfo@yandex.ru  </a:t>
            </a:r>
            <a:endParaRPr lang="ru-RU" altLang="ru-RU" sz="1600" b="1" dirty="0">
              <a:latin typeface="Caveat" panose="00000500000000000000" pitchFamily="2" charset="-52"/>
              <a:ea typeface="+mj-ea"/>
              <a:cs typeface="+mj-cs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arn-CL" altLang="ru-RU" sz="1600" b="1" dirty="0">
                <a:latin typeface="Caveat" panose="00000500000000000000" pitchFamily="2" charset="-52"/>
                <a:ea typeface="+mj-ea"/>
                <a:cs typeface="+mj-cs"/>
              </a:rPr>
              <a:t>Web: http://intellektinfo.ru</a:t>
            </a:r>
            <a:endParaRPr lang="ru-RU" altLang="ru-RU" sz="1600" b="1" dirty="0">
              <a:latin typeface="Cave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24" y="4444959"/>
            <a:ext cx="1193006" cy="54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82" y="3723878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lang="ru-RU" altLang="ru-RU" sz="2400" b="1" dirty="0">
                <a:latin typeface="Caveat" panose="00000500000000000000" pitchFamily="2" charset="-52"/>
                <a:ea typeface="+mj-ea"/>
                <a:cs typeface="+mj-cs"/>
              </a:rPr>
              <a:t>Интеллект Инфо: Образовательные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7851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Всероссийский </a:t>
            </a:r>
            <a:r>
              <a:rPr lang="ru-RU" sz="1200" b="1" dirty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круглый </a:t>
            </a:r>
            <a:r>
              <a:rPr lang="ru-RU" sz="12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стол 07 </a:t>
            </a:r>
            <a:r>
              <a:rPr lang="ru-RU" sz="1200" b="1" dirty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октября 2021 г. </a:t>
            </a:r>
            <a:endParaRPr lang="ru-RU" sz="1200" b="1" dirty="0" smtClean="0">
              <a:solidFill>
                <a:srgbClr val="C00000"/>
              </a:solidFill>
              <a:latin typeface="Caveat" panose="00000500000000000000" pitchFamily="2" charset="-52"/>
              <a:ea typeface="+mj-ea"/>
              <a:cs typeface="+mj-cs"/>
            </a:endParaRPr>
          </a:p>
          <a:p>
            <a:pPr algn="ctr"/>
            <a:r>
              <a:rPr lang="ru-RU" sz="1200" b="1" dirty="0" err="1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Цифровизация</a:t>
            </a:r>
            <a:r>
              <a:rPr lang="ru-RU" sz="12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современного учебного </a:t>
            </a:r>
            <a:r>
              <a:rPr lang="ru-RU" sz="1200" b="1" dirty="0" smtClean="0">
                <a:solidFill>
                  <a:srgbClr val="C00000"/>
                </a:solidFill>
                <a:latin typeface="Caveat" panose="00000500000000000000" pitchFamily="2" charset="-52"/>
                <a:ea typeface="+mj-ea"/>
                <a:cs typeface="+mj-cs"/>
              </a:rPr>
              <a:t>заведения</a:t>
            </a:r>
            <a:endParaRPr lang="ru-RU" sz="1200" b="1" dirty="0">
              <a:solidFill>
                <a:srgbClr val="C00000"/>
              </a:solidFill>
              <a:latin typeface="Cave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16174"/>
            <a:ext cx="1907704" cy="1907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14" y="172188"/>
            <a:ext cx="1572420" cy="4324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4" y="51470"/>
            <a:ext cx="1011015" cy="7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" y="79124"/>
            <a:ext cx="7805509" cy="79208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МОНИТОРИНГ (</a:t>
            </a:r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АККРЕДИТАЦИЯ)</a:t>
            </a:r>
            <a:b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Главное </a:t>
            </a:r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всё написать, </a:t>
            </a:r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время </a:t>
            </a:r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останется </a:t>
            </a:r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22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чему-нибудь поучим</a:t>
            </a:r>
            <a:endParaRPr lang="ru-RU" sz="2200" b="1" dirty="0">
              <a:solidFill>
                <a:srgbClr val="0F5D9B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38476"/>
            <a:ext cx="2304256" cy="23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07397" y="912463"/>
            <a:ext cx="1445642" cy="648072"/>
          </a:xfrm>
          <a:prstGeom prst="cloudCallout">
            <a:avLst>
              <a:gd name="adj1" fmla="val 122935"/>
              <a:gd name="adj2" fmla="val 7372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5"/>
                </a:solidFill>
              </a:rPr>
              <a:t>ФГОС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07504" y="1720645"/>
            <a:ext cx="1877690" cy="792088"/>
          </a:xfrm>
          <a:prstGeom prst="cloudCallout">
            <a:avLst>
              <a:gd name="adj1" fmla="val 89730"/>
              <a:gd name="adj2" fmla="val 968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err="1" smtClean="0">
                <a:solidFill>
                  <a:schemeClr val="accent5"/>
                </a:solidFill>
              </a:rPr>
              <a:t>Проф</a:t>
            </a:r>
            <a:r>
              <a:rPr lang="ru-RU" sz="1600" b="1" dirty="0" smtClean="0">
                <a:solidFill>
                  <a:schemeClr val="accent5"/>
                </a:solidFill>
              </a:rPr>
              <a:t> стандарт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07504" y="2643758"/>
            <a:ext cx="2232248" cy="792088"/>
          </a:xfrm>
          <a:prstGeom prst="cloudCallout">
            <a:avLst>
              <a:gd name="adj1" fmla="val 69323"/>
              <a:gd name="adj2" fmla="val -4325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5"/>
                </a:solidFill>
              </a:rPr>
              <a:t>Компетенции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07504" y="3644744"/>
            <a:ext cx="1877690" cy="792088"/>
          </a:xfrm>
          <a:prstGeom prst="cloudCallout">
            <a:avLst>
              <a:gd name="adj1" fmla="val 89730"/>
              <a:gd name="adj2" fmla="val -7363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5"/>
                </a:solidFill>
              </a:rPr>
              <a:t>ИДК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216783" y="768447"/>
            <a:ext cx="1512168" cy="792088"/>
          </a:xfrm>
          <a:prstGeom prst="cloudCallout">
            <a:avLst>
              <a:gd name="adj1" fmla="val 33039"/>
              <a:gd name="adj2" fmla="val 9735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5"/>
                </a:solidFill>
              </a:rPr>
              <a:t>ЗУВ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067944" y="840455"/>
            <a:ext cx="1152128" cy="651175"/>
          </a:xfrm>
          <a:prstGeom prst="cloudCallout">
            <a:avLst>
              <a:gd name="adj1" fmla="val -51669"/>
              <a:gd name="adj2" fmla="val 9027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5"/>
                </a:solidFill>
              </a:rPr>
              <a:t>ФОС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399894" y="840455"/>
            <a:ext cx="1692386" cy="792088"/>
          </a:xfrm>
          <a:prstGeom prst="cloudCallout">
            <a:avLst>
              <a:gd name="adj1" fmla="val -96993"/>
              <a:gd name="adj2" fmla="val 8259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5"/>
                </a:solidFill>
              </a:rPr>
              <a:t>РПД</a:t>
            </a:r>
            <a:r>
              <a:rPr lang="ru-RU" sz="1000" b="1" dirty="0">
                <a:solidFill>
                  <a:schemeClr val="accent5"/>
                </a:solidFill>
              </a:rPr>
              <a:t> до </a:t>
            </a:r>
            <a:r>
              <a:rPr lang="ru-RU" sz="1000" b="1" dirty="0" smtClean="0">
                <a:solidFill>
                  <a:schemeClr val="accent5"/>
                </a:solidFill>
              </a:rPr>
              <a:t>30 </a:t>
            </a:r>
            <a:r>
              <a:rPr lang="ru-RU" sz="1000" b="1" dirty="0" err="1" smtClean="0">
                <a:solidFill>
                  <a:schemeClr val="accent5"/>
                </a:solidFill>
              </a:rPr>
              <a:t>шт</a:t>
            </a:r>
            <a:r>
              <a:rPr lang="ru-RU" sz="1600" b="1" dirty="0" smtClean="0">
                <a:solidFill>
                  <a:schemeClr val="accent5"/>
                </a:solidFill>
              </a:rPr>
              <a:t> </a:t>
            </a:r>
            <a:r>
              <a:rPr lang="ru-RU" sz="1000" b="1" dirty="0" smtClean="0">
                <a:solidFill>
                  <a:schemeClr val="accent5"/>
                </a:solidFill>
              </a:rPr>
              <a:t>даже </a:t>
            </a:r>
            <a:r>
              <a:rPr lang="ru-RU" sz="1000" b="1" dirty="0">
                <a:solidFill>
                  <a:schemeClr val="accent5"/>
                </a:solidFill>
              </a:rPr>
              <a:t>если  не ведется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7273171" y="928557"/>
            <a:ext cx="1512168" cy="792088"/>
          </a:xfrm>
          <a:prstGeom prst="cloudCallout">
            <a:avLst>
              <a:gd name="adj1" fmla="val -108814"/>
              <a:gd name="adj2" fmla="val 67843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5"/>
                </a:solidFill>
              </a:rPr>
              <a:t>НИР!!!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6948264" y="1825688"/>
            <a:ext cx="2073517" cy="792088"/>
          </a:xfrm>
          <a:prstGeom prst="cloudCallout">
            <a:avLst>
              <a:gd name="adj1" fmla="val -76793"/>
              <a:gd name="adj2" fmla="val -3110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5"/>
                </a:solidFill>
              </a:rPr>
              <a:t>ХОЗ</a:t>
            </a:r>
            <a:br>
              <a:rPr lang="ru-RU" sz="1600" b="1" dirty="0" smtClean="0">
                <a:solidFill>
                  <a:schemeClr val="accent5"/>
                </a:solidFill>
              </a:rPr>
            </a:br>
            <a:r>
              <a:rPr lang="ru-RU" sz="1600" b="1" dirty="0" smtClean="0">
                <a:solidFill>
                  <a:schemeClr val="accent5"/>
                </a:solidFill>
              </a:rPr>
              <a:t>ДОГОВОРА!!!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4644008" y="2067694"/>
            <a:ext cx="2016223" cy="864095"/>
          </a:xfrm>
          <a:prstGeom prst="cloudCallout">
            <a:avLst>
              <a:gd name="adj1" fmla="val -78832"/>
              <a:gd name="adj2" fmla="val -2210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5"/>
                </a:solidFill>
              </a:rPr>
              <a:t>К занятиям что ли подготовиться?!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922803"/>
            <a:ext cx="2217533" cy="187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носка-облако 15"/>
          <p:cNvSpPr/>
          <p:nvPr/>
        </p:nvSpPr>
        <p:spPr>
          <a:xfrm>
            <a:off x="4752549" y="3363838"/>
            <a:ext cx="2016223" cy="864095"/>
          </a:xfrm>
          <a:prstGeom prst="cloudCallout">
            <a:avLst>
              <a:gd name="adj1" fmla="val 72569"/>
              <a:gd name="adj2" fmla="val -3722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accent5"/>
                </a:solidFill>
              </a:rPr>
              <a:t>И когда до нас дело будет…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08571" y="4436832"/>
            <a:ext cx="6840760" cy="596910"/>
          </a:xfrm>
          <a:prstGeom prst="cloudCallout">
            <a:avLst>
              <a:gd name="adj1" fmla="val 5762"/>
              <a:gd name="adj2" fmla="val -22523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0F5D9B"/>
                </a:solidFill>
              </a:rPr>
              <a:t>Отмерили поля </a:t>
            </a:r>
            <a:r>
              <a:rPr lang="ru-RU" sz="1600" b="1" dirty="0" smtClean="0">
                <a:solidFill>
                  <a:srgbClr val="0F5D9B"/>
                </a:solidFill>
              </a:rPr>
              <a:t>пахоты </a:t>
            </a:r>
            <a:r>
              <a:rPr lang="ru-RU" sz="1600" b="1" dirty="0">
                <a:solidFill>
                  <a:srgbClr val="0F5D9B"/>
                </a:solidFill>
              </a:rPr>
              <a:t>и оставили с </a:t>
            </a:r>
            <a:r>
              <a:rPr lang="ru-RU" sz="1600" b="1" dirty="0" smtClean="0">
                <a:solidFill>
                  <a:srgbClr val="0F5D9B"/>
                </a:solidFill>
              </a:rPr>
              <a:t>лопатами</a:t>
            </a:r>
            <a:endParaRPr lang="ru-RU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2490" y="555526"/>
            <a:ext cx="8924006" cy="38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Интеллект Инфо: Образовательные </a:t>
            </a:r>
            <a:r>
              <a:rPr lang="ru-RU" altLang="ru-RU" sz="18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программы. Расширение </a:t>
            </a:r>
            <a:r>
              <a:rPr lang="ru-RU" altLang="ru-RU" sz="18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для 1С:Университет ПРОФ</a:t>
            </a:r>
          </a:p>
        </p:txBody>
      </p:sp>
      <p:sp>
        <p:nvSpPr>
          <p:cNvPr id="6147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>
            <a:fillRect/>
          </a:stretch>
        </p:blipFill>
        <p:spPr bwMode="auto">
          <a:xfrm>
            <a:off x="40482" y="1078707"/>
            <a:ext cx="7717631" cy="403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94973" y="2358331"/>
            <a:ext cx="1701403" cy="1077515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F5D9B"/>
                </a:solidFill>
              </a:rPr>
              <a:t>Расширение -подсистема 1С:Университет ПРОФ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72338" y="3655219"/>
            <a:ext cx="1944291" cy="830981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F5D9B"/>
                </a:solidFill>
              </a:rPr>
              <a:t>Подключается в пользовательском режиме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1989" y="195486"/>
            <a:ext cx="406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rgbClr val="0F5D9B"/>
                </a:solidFill>
              </a:rPr>
              <a:t>АВТОМАТИЗИРОВАННАЯ ТЕХНОЛОГИЯ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3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pic>
        <p:nvPicPr>
          <p:cNvPr id="717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91" y="1977629"/>
            <a:ext cx="2881313" cy="307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339328"/>
            <a:ext cx="6516613" cy="70787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F5D9B"/>
                </a:solidFill>
                <a:latin typeface="+mj-lt"/>
                <a:ea typeface="+mj-ea"/>
                <a:cs typeface="+mj-cs"/>
              </a:rPr>
              <a:t>Выпуск продукта  - Информация для пользователей и партнеров  №27896 от 15.12.2020.</a:t>
            </a:r>
          </a:p>
        </p:txBody>
      </p:sp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129778" y="3543300"/>
            <a:ext cx="6804422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charset="0"/>
              </a:rPr>
              <a:t>Ссылка на информационное письмо: </a:t>
            </a:r>
            <a:r>
              <a:rPr lang="en-US" altLang="ru-RU" sz="1400">
                <a:latin typeface="Arial" charset="0"/>
              </a:rPr>
              <a:t>https://1c.ru/news/info.jsp?id=27896</a:t>
            </a:r>
            <a:endParaRPr lang="ru-RU" altLang="ru-RU" sz="1400">
              <a:latin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10876"/>
              </p:ext>
            </p:extLst>
          </p:nvPr>
        </p:nvGraphicFramePr>
        <p:xfrm>
          <a:off x="622275" y="1113235"/>
          <a:ext cx="6902053" cy="76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062"/>
                <a:gridCol w="5035991"/>
              </a:tblGrid>
              <a:tr h="2743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F5D9B"/>
                          </a:solidFill>
                          <a:effectLst/>
                        </a:rPr>
                        <a:t>Код</a:t>
                      </a:r>
                      <a:endParaRPr lang="ru-RU" sz="1200" dirty="0">
                        <a:solidFill>
                          <a:srgbClr val="0F5D9B"/>
                        </a:solidFill>
                      </a:endParaRPr>
                    </a:p>
                  </a:txBody>
                  <a:tcPr marL="91447" marR="91447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F5D9B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rgbClr val="0F5D9B"/>
                        </a:solidFill>
                      </a:endParaRPr>
                    </a:p>
                  </a:txBody>
                  <a:tcPr marL="91447" marR="91447" marT="45730" marB="45730" anchor="ctr"/>
                </a:tc>
              </a:tr>
              <a:tr h="4948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2900002232783</a:t>
                      </a:r>
                      <a:endParaRPr lang="ru-RU" sz="12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Интеллект Инфо: Образовательные программы. Расширение для 1С:Университет ПРОФ. Электронная поставка</a:t>
                      </a:r>
                      <a:endParaRPr lang="ru-RU" sz="1200" dirty="0"/>
                    </a:p>
                  </a:txBody>
                  <a:tcPr marL="91447" marR="91447" marT="45730" marB="4573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9298" y="2085976"/>
            <a:ext cx="7236619" cy="784622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rgbClr val="333333"/>
                </a:solidFill>
              </a:rPr>
              <a:t>     </a:t>
            </a:r>
            <a:r>
              <a:rPr lang="ru-RU" sz="1500" dirty="0"/>
              <a:t>Продукт не содержит платформу "1С:Предприятие 8" и является расширением к отраслевой конфигурации "1С:Университет ПРОФ", т. е. для его работы необходимо наличие ПП "1С:Университет ПРОФ".</a:t>
            </a:r>
          </a:p>
        </p:txBody>
      </p:sp>
      <p:sp>
        <p:nvSpPr>
          <p:cNvPr id="7187" name="Прямоугольник 6"/>
          <p:cNvSpPr>
            <a:spLocks noChangeArrowheads="1"/>
          </p:cNvSpPr>
          <p:nvPr/>
        </p:nvSpPr>
        <p:spPr bwMode="auto">
          <a:xfrm>
            <a:off x="144066" y="3112294"/>
            <a:ext cx="6534150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latin typeface="Arial" charset="0"/>
              </a:rPr>
              <a:t>Ссылка на описание продукта 1С </a:t>
            </a:r>
            <a:r>
              <a:rPr lang="en-US" altLang="ru-RU" sz="1400" dirty="0">
                <a:latin typeface="Arial" charset="0"/>
              </a:rPr>
              <a:t>https://solutions.1c.ru/catalog/intellektinfo_opop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3027760" y="4037410"/>
            <a:ext cx="2917031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ru-RU" altLang="ru-RU" sz="15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Свидетельство </a:t>
            </a:r>
            <a:r>
              <a:rPr lang="ru-RU" altLang="ru-RU" sz="1500" dirty="0" err="1">
                <a:solidFill>
                  <a:srgbClr val="333333"/>
                </a:solidFill>
                <a:latin typeface="+mn-lt"/>
                <a:ea typeface="+mn-ea"/>
                <a:cs typeface="+mn-cs"/>
              </a:rPr>
              <a:t>госрегистрации</a:t>
            </a:r>
            <a:endParaRPr lang="ru-RU" altLang="ru-RU" sz="1500" dirty="0">
              <a:solidFill>
                <a:srgbClr val="333333"/>
              </a:solidFill>
              <a:latin typeface="+mn-lt"/>
              <a:ea typeface="+mn-ea"/>
              <a:cs typeface="+mn-cs"/>
            </a:endParaRPr>
          </a:p>
          <a:p>
            <a:pPr algn="r">
              <a:defRPr/>
            </a:pPr>
            <a:r>
              <a:rPr lang="ru-RU" altLang="ru-RU" sz="15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altLang="ru-RU" sz="15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5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Сертификат 1С:Совместимо</a:t>
            </a:r>
          </a:p>
        </p:txBody>
      </p:sp>
      <p:pic>
        <p:nvPicPr>
          <p:cNvPr id="71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" y="4096941"/>
            <a:ext cx="156091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106503" y="1536998"/>
            <a:ext cx="3024188" cy="1322784"/>
          </a:xfrm>
          <a:prstGeom prst="rect">
            <a:avLst/>
          </a:prstGeom>
          <a:solidFill>
            <a:schemeClr val="bg1"/>
          </a:solidFill>
        </p:spPr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F5D9B"/>
                </a:solidFill>
              </a:rPr>
              <a:t>Расширение </a:t>
            </a:r>
          </a:p>
          <a:p>
            <a:pPr algn="ctr">
              <a:defRPr/>
            </a:pPr>
            <a:r>
              <a:rPr lang="ru-RU" sz="1600" dirty="0">
                <a:solidFill>
                  <a:srgbClr val="0F5D9B"/>
                </a:solidFill>
              </a:rPr>
              <a:t>совместно с базовым продуктом позволяет автоматизировано создавать пакет документов ОПОП ВО</a:t>
            </a:r>
          </a:p>
        </p:txBody>
      </p:sp>
      <p:sp>
        <p:nvSpPr>
          <p:cNvPr id="8194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8196" name="Заголовок 3"/>
          <p:cNvSpPr>
            <a:spLocks noGrp="1"/>
          </p:cNvSpPr>
          <p:nvPr>
            <p:ph type="title"/>
          </p:nvPr>
        </p:nvSpPr>
        <p:spPr>
          <a:xfrm>
            <a:off x="1546623" y="105966"/>
            <a:ext cx="5545931" cy="738188"/>
          </a:xfrm>
        </p:spPr>
        <p:txBody>
          <a:bodyPr>
            <a:normAutofit/>
          </a:bodyPr>
          <a:lstStyle/>
          <a:p>
            <a:r>
              <a:rPr lang="ru-RU" altLang="ru-RU" sz="22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АВТОМАТИЗИРОВАННАЯ ТЕХНОЛОГИЯ</a:t>
            </a:r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7" y="3101579"/>
            <a:ext cx="8642747" cy="19550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Объект 6"/>
          <p:cNvSpPr txBox="1">
            <a:spLocks/>
          </p:cNvSpPr>
          <p:nvPr/>
        </p:nvSpPr>
        <p:spPr bwMode="auto">
          <a:xfrm>
            <a:off x="287708" y="844154"/>
            <a:ext cx="7236620" cy="23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361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71755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4097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>
                <a:srgbClr val="0F5D9B"/>
              </a:buClr>
              <a:buNone/>
            </a:pPr>
            <a:r>
              <a:rPr lang="ru-RU" altLang="ru-RU" sz="1600" dirty="0">
                <a:latin typeface="Arial" charset="0"/>
              </a:rPr>
              <a:t>Реализованы автоматизированные технологии, формирующие: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Описание результатов освоения ОПОП и обучения по дисциплинам;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Учебно-методическое обеспечение – справка УМО;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Материально-техническое обеспечение – справка МТО;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Шаблоны РПД с первоначальным заполнением данных;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Утверждения РПД ответственными лицами;</a:t>
            </a:r>
          </a:p>
          <a:p>
            <a:pPr>
              <a:spcBef>
                <a:spcPts val="300"/>
              </a:spcBef>
              <a:buClr>
                <a:srgbClr val="0F5D9B"/>
              </a:buClr>
            </a:pPr>
            <a:r>
              <a:rPr lang="ru-RU" altLang="ru-RU" sz="1600" dirty="0">
                <a:latin typeface="Arial" charset="0"/>
              </a:rPr>
              <a:t>Выгрузки сводных данных РПД по ОПОП в *.</a:t>
            </a:r>
            <a:r>
              <a:rPr lang="ru-RU" altLang="ru-RU" sz="1600" dirty="0" err="1">
                <a:latin typeface="Arial" charset="0"/>
              </a:rPr>
              <a:t>pdf</a:t>
            </a:r>
            <a:r>
              <a:rPr lang="ru-RU" altLang="ru-RU" sz="1600" dirty="0">
                <a:latin typeface="Arial" charset="0"/>
              </a:rPr>
              <a:t> формат и пр.</a:t>
            </a:r>
          </a:p>
        </p:txBody>
      </p:sp>
    </p:spTree>
    <p:extLst>
      <p:ext uri="{BB962C8B-B14F-4D97-AF65-F5344CB8AC3E}">
        <p14:creationId xmlns:p14="http://schemas.microsoft.com/office/powerpoint/2010/main" val="20662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987574"/>
            <a:ext cx="7255118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9220" name="Заголовок 3"/>
          <p:cNvSpPr>
            <a:spLocks noGrp="1"/>
          </p:cNvSpPr>
          <p:nvPr>
            <p:ph type="title"/>
          </p:nvPr>
        </p:nvSpPr>
        <p:spPr>
          <a:xfrm>
            <a:off x="35499" y="105966"/>
            <a:ext cx="6552726" cy="521568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Принцип формирования </a:t>
            </a:r>
            <a:r>
              <a:rPr lang="ru-RU" altLang="ru-RU" sz="24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результатов </a:t>
            </a:r>
            <a:r>
              <a:rPr lang="ru-RU" alt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освоения </a:t>
            </a:r>
            <a:r>
              <a:rPr lang="ru-RU" altLang="ru-RU" sz="24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ОП по ФГОС3++</a:t>
            </a: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111864" y="627534"/>
            <a:ext cx="6786563" cy="8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Arial" charset="0"/>
              </a:rPr>
              <a:t>Учитываются требования ФГОС3++, профессиональных стандартов и рекомендаций Нац. совета по профессиональным квалификациям (пр. №35 от 27.03.2019, № 18 от 29.03.2017 г.)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157069" y="1131590"/>
            <a:ext cx="1951435" cy="3672408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>
                <a:solidFill>
                  <a:srgbClr val="0F5D9B"/>
                </a:solidFill>
                <a:latin typeface="+mn-lt"/>
              </a:rPr>
              <a:t>Паспорт компетенций – документ</a:t>
            </a: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endParaRPr lang="ru-RU" altLang="ru-RU" dirty="0">
              <a:latin typeface="Arial" panose="020B0604020202020204" pitchFamily="34" charset="0"/>
            </a:endParaRP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>
                <a:solidFill>
                  <a:srgbClr val="0F5D9B"/>
                </a:solidFill>
                <a:latin typeface="+mn-lt"/>
              </a:rPr>
              <a:t>Матрица компетенций – отчет </a:t>
            </a:r>
            <a:endParaRPr lang="ru-RU" altLang="ru-RU" dirty="0" smtClean="0">
              <a:solidFill>
                <a:srgbClr val="0F5D9B"/>
              </a:solidFill>
              <a:latin typeface="+mn-lt"/>
            </a:endParaRP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endParaRPr lang="ru-RU" altLang="ru-RU" dirty="0" smtClean="0">
              <a:solidFill>
                <a:srgbClr val="0F5D9B"/>
              </a:solidFill>
              <a:latin typeface="+mn-lt"/>
            </a:endParaRPr>
          </a:p>
          <a:p>
            <a:pPr marL="0" lvl="2" indent="0" eaLnBrk="1" hangingPunct="1">
              <a:spcBef>
                <a:spcPts val="600"/>
              </a:spcBef>
              <a:buNone/>
              <a:defRPr/>
            </a:pPr>
            <a:r>
              <a:rPr lang="ru-RU" altLang="ru-RU" dirty="0" smtClean="0">
                <a:solidFill>
                  <a:srgbClr val="0F5D9B"/>
                </a:solidFill>
                <a:latin typeface="+mn-lt"/>
              </a:rPr>
              <a:t>Различные варианты  описания критериев уровней освоения компетенций</a:t>
            </a:r>
            <a:endParaRPr lang="ru-RU" altLang="ru-RU" dirty="0">
              <a:solidFill>
                <a:srgbClr val="0F5D9B"/>
              </a:solidFill>
              <a:latin typeface="+mn-lt"/>
            </a:endParaRPr>
          </a:p>
          <a:p>
            <a:pPr marL="0" indent="0" eaLnBrk="1" hangingPunct="1">
              <a:defRPr/>
            </a:pPr>
            <a:endParaRPr lang="ru-RU" altLang="ru-RU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46310"/>
              </p:ext>
            </p:extLst>
          </p:nvPr>
        </p:nvGraphicFramePr>
        <p:xfrm>
          <a:off x="463199" y="2227429"/>
          <a:ext cx="8229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606"/>
            <a:ext cx="7056784" cy="603928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АВТОМАТИЗАЦИЯ ПРОЦЕССА РАЗРАБОТКИ ОП</a:t>
            </a:r>
            <a:endParaRPr lang="ru-RU" altLang="ru-RU" sz="2400" b="1" dirty="0">
              <a:solidFill>
                <a:srgbClr val="0F5D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504" y="555526"/>
            <a:ext cx="79928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Рассмотрение, принятие/утверждение 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или доработка основных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процессов,  </a:t>
            </a:r>
            <a:r>
              <a:rPr lang="ru-RU" sz="1600" b="1" kern="0" dirty="0">
                <a:solidFill>
                  <a:srgbClr val="0F5D9B"/>
                </a:solidFill>
                <a:latin typeface="+mn-lt"/>
              </a:rPr>
              <a:t>печатных форм документов </a:t>
            </a: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ИС.</a:t>
            </a:r>
            <a:endParaRPr lang="ru-RU" sz="1600" b="1" kern="0" dirty="0">
              <a:solidFill>
                <a:srgbClr val="0F5D9B"/>
              </a:solidFill>
              <a:latin typeface="+mn-lt"/>
            </a:endParaRPr>
          </a:p>
          <a:p>
            <a:pPr>
              <a:defRPr/>
            </a:pP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Ввод регламентов (работы/использования ИС),  реорганизация, упорядочивание процессов.</a:t>
            </a:r>
          </a:p>
          <a:p>
            <a:pPr>
              <a:defRPr/>
            </a:pPr>
            <a:r>
              <a:rPr lang="ru-RU" sz="1600" b="1" kern="0" dirty="0" smtClean="0">
                <a:solidFill>
                  <a:srgbClr val="0F5D9B"/>
                </a:solidFill>
                <a:latin typeface="+mn-lt"/>
              </a:rPr>
              <a:t>Обеспечение эксплуатации ИС (служба поддержки и консультации ППС 24/7).</a:t>
            </a:r>
            <a:endParaRPr lang="ru-RU" sz="1600" b="1" kern="0" dirty="0">
              <a:solidFill>
                <a:srgbClr val="0F5D9B"/>
              </a:solidFill>
              <a:latin typeface="+mn-lt"/>
            </a:endParaRPr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899592" y="1995686"/>
            <a:ext cx="7344816" cy="39856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D9241C"/>
                </a:solidFill>
                <a:latin typeface="Arial" charset="0"/>
                <a:ea typeface="+mn-ea"/>
                <a:cs typeface="+mn-cs"/>
              </a:rPr>
              <a:t>Основные этапы автоматизированной разработки и актуализации ОП</a:t>
            </a:r>
            <a:endParaRPr lang="ru-RU" altLang="ru-RU" sz="1600" b="1" dirty="0">
              <a:solidFill>
                <a:srgbClr val="D9241C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 2"/>
          <p:cNvSpPr>
            <a:spLocks noGrp="1"/>
          </p:cNvSpPr>
          <p:nvPr/>
        </p:nvSpPr>
        <p:spPr bwMode="auto"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Futura PT Book" pitchFamily="34" charset="-52"/>
            </a:endParaRPr>
          </a:p>
        </p:txBody>
      </p:sp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>
          <a:xfrm>
            <a:off x="1259682" y="42863"/>
            <a:ext cx="5904310" cy="922735"/>
          </a:xfrm>
        </p:spPr>
        <p:txBody>
          <a:bodyPr>
            <a:normAutofit/>
          </a:bodyPr>
          <a:lstStyle/>
          <a:p>
            <a:r>
              <a:rPr lang="ru-RU" altLang="ru-RU" sz="2200" b="1" dirty="0">
                <a:solidFill>
                  <a:srgbClr val="0F5D9B"/>
                </a:solidFill>
                <a:latin typeface="+mn-lt"/>
                <a:ea typeface="+mn-ea"/>
                <a:cs typeface="+mn-cs"/>
              </a:rPr>
              <a:t>ФОРМИРОВАНИЕ РЕЗУЛЬТАТОВ ОСВОЕНИЯ  И РЕЗУЛЬТАТОВ ОБУЧЕНИЯ ПО ОПОП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8"/>
          <a:stretch>
            <a:fillRect/>
          </a:stretch>
        </p:blipFill>
        <p:spPr bwMode="auto">
          <a:xfrm>
            <a:off x="0" y="967978"/>
            <a:ext cx="7740254" cy="3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13216" r="11736" b="48589"/>
          <a:stretch>
            <a:fillRect/>
          </a:stretch>
        </p:blipFill>
        <p:spPr bwMode="auto">
          <a:xfrm>
            <a:off x="2771776" y="3507582"/>
            <a:ext cx="6336506" cy="16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1260</Words>
  <Application>Microsoft Office PowerPoint</Application>
  <PresentationFormat>Экран (16:9)</PresentationFormat>
  <Paragraphs>203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Методология автоматизированного формирования образовательных программ ВУЗа  Опыт  Сибирского государственного медицинского университета</vt:lpstr>
      <vt:lpstr>Презентация PowerPoint</vt:lpstr>
      <vt:lpstr>МОНИТОРИНГ (АККРЕДИТАЦИЯ) Главное всё написать, время останется – чему-нибудь поучим</vt:lpstr>
      <vt:lpstr>Презентация PowerPoint</vt:lpstr>
      <vt:lpstr>Презентация PowerPoint</vt:lpstr>
      <vt:lpstr>АВТОМАТИЗИРОВАННАЯ ТЕХНОЛОГИЯ</vt:lpstr>
      <vt:lpstr>Принцип формирования результатов освоения ОП по ФГОС3++</vt:lpstr>
      <vt:lpstr>АВТОМАТИЗАЦИЯ ПРОЦЕССА РАЗРАБОТКИ ОП</vt:lpstr>
      <vt:lpstr>ФОРМИРОВАНИЕ РЕЗУЛЬТАТОВ ОСВОЕНИЯ  И РЕЗУЛЬТАТОВ ОБУЧЕНИЯ ПО ОПОП</vt:lpstr>
      <vt:lpstr>РЕДАКТОР  РАБОЧИХ ПРОГРАММ ДИСЦИПЛИН (РПД)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СИБИРСКИЙ ГОСУДАРСТВЕННЫЙ МЕДИЦИНСКИЙ УНИВЕРСИТЕТ (г.Томск)  Проект автоматизации ОПОП 2020-2021</vt:lpstr>
      <vt:lpstr>Проект СибГМУ (г.Томск) 2020-2021 - ключевые факторы </vt:lpstr>
      <vt:lpstr>Проект СибГМУ (г.Томск) 2020-2021 - Этапы проекта</vt:lpstr>
      <vt:lpstr>ИТОГ - Развитие подсистемы</vt:lpstr>
      <vt:lpstr>Особенности внедрения Интеллект Инфо: Образовательные программы </vt:lpstr>
      <vt:lpstr>Комплексный методический проект внедрения Интеллект Инфо: Образовательные программы </vt:lpstr>
      <vt:lpstr>Достигаемые цели внедрения  Интеллект Инфо: Образовательные программы </vt:lpstr>
      <vt:lpstr>СПАСИБО ЗА ВНИМАНИЕ!  Методология автоматизированного формирования образовательных программ ВУЗа  Опыт  Сибирского государственного медицинского университета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praron@yandex.ru</dc:creator>
  <cp:lastModifiedBy>praron@yandex.ru</cp:lastModifiedBy>
  <cp:revision>152</cp:revision>
  <dcterms:created xsi:type="dcterms:W3CDTF">2021-09-23T06:29:56Z</dcterms:created>
  <dcterms:modified xsi:type="dcterms:W3CDTF">2021-10-01T16:12:28Z</dcterms:modified>
</cp:coreProperties>
</file>