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2"/>
  </p:notesMasterIdLst>
  <p:sldIdLst>
    <p:sldId id="385" r:id="rId2"/>
    <p:sldId id="465" r:id="rId3"/>
    <p:sldId id="466" r:id="rId4"/>
    <p:sldId id="467" r:id="rId5"/>
    <p:sldId id="282" r:id="rId6"/>
    <p:sldId id="283" r:id="rId7"/>
    <p:sldId id="285" r:id="rId8"/>
    <p:sldId id="286" r:id="rId9"/>
    <p:sldId id="470" r:id="rId10"/>
    <p:sldId id="287" r:id="rId11"/>
    <p:sldId id="421" r:id="rId12"/>
    <p:sldId id="375" r:id="rId13"/>
    <p:sldId id="390" r:id="rId14"/>
    <p:sldId id="290" r:id="rId15"/>
    <p:sldId id="378" r:id="rId16"/>
    <p:sldId id="442" r:id="rId17"/>
    <p:sldId id="471" r:id="rId18"/>
    <p:sldId id="481" r:id="rId19"/>
    <p:sldId id="472" r:id="rId20"/>
    <p:sldId id="473" r:id="rId21"/>
    <p:sldId id="474" r:id="rId22"/>
    <p:sldId id="476" r:id="rId23"/>
    <p:sldId id="300" r:id="rId24"/>
    <p:sldId id="373" r:id="rId25"/>
    <p:sldId id="302" r:id="rId26"/>
    <p:sldId id="458" r:id="rId27"/>
    <p:sldId id="461" r:id="rId28"/>
    <p:sldId id="462" r:id="rId29"/>
    <p:sldId id="304" r:id="rId30"/>
    <p:sldId id="463" r:id="rId31"/>
    <p:sldId id="477" r:id="rId32"/>
    <p:sldId id="315" r:id="rId33"/>
    <p:sldId id="316" r:id="rId34"/>
    <p:sldId id="317" r:id="rId35"/>
    <p:sldId id="318" r:id="rId36"/>
    <p:sldId id="374" r:id="rId37"/>
    <p:sldId id="334" r:id="rId38"/>
    <p:sldId id="432" r:id="rId39"/>
    <p:sldId id="433" r:id="rId40"/>
    <p:sldId id="454" r:id="rId41"/>
    <p:sldId id="434" r:id="rId42"/>
    <p:sldId id="480" r:id="rId43"/>
    <p:sldId id="333" r:id="rId44"/>
    <p:sldId id="338" r:id="rId45"/>
    <p:sldId id="479" r:id="rId46"/>
    <p:sldId id="405" r:id="rId47"/>
    <p:sldId id="429" r:id="rId48"/>
    <p:sldId id="428" r:id="rId49"/>
    <p:sldId id="406" r:id="rId50"/>
    <p:sldId id="407" r:id="rId51"/>
    <p:sldId id="408" r:id="rId52"/>
    <p:sldId id="403" r:id="rId53"/>
    <p:sldId id="417" r:id="rId54"/>
    <p:sldId id="419" r:id="rId55"/>
    <p:sldId id="410" r:id="rId56"/>
    <p:sldId id="413" r:id="rId57"/>
    <p:sldId id="414" r:id="rId58"/>
    <p:sldId id="341" r:id="rId59"/>
    <p:sldId id="348" r:id="rId60"/>
    <p:sldId id="482" r:id="rId61"/>
    <p:sldId id="352" r:id="rId62"/>
    <p:sldId id="353" r:id="rId63"/>
    <p:sldId id="358" r:id="rId64"/>
    <p:sldId id="360" r:id="rId65"/>
    <p:sldId id="356" r:id="rId66"/>
    <p:sldId id="355" r:id="rId67"/>
    <p:sldId id="401" r:id="rId68"/>
    <p:sldId id="366" r:id="rId69"/>
    <p:sldId id="369" r:id="rId70"/>
    <p:sldId id="280" r:id="rId71"/>
  </p:sldIdLst>
  <p:sldSz cx="9144000" cy="5143500" type="screen16x9"/>
  <p:notesSz cx="5143500" cy="9144000"/>
  <p:defaultTextStyle>
    <a:defPPr>
      <a:defRPr lang="en-US"/>
    </a:defPPr>
    <a:lvl1pPr algn="l" defTabSz="457200" rtl="0" fontAlgn="base">
      <a:spcBef>
        <a:spcPct val="0"/>
      </a:spcBef>
      <a:spcAft>
        <a:spcPct val="0"/>
      </a:spcAft>
      <a:defRPr sz="2400" kern="1200">
        <a:solidFill>
          <a:schemeClr val="tx1"/>
        </a:solidFill>
        <a:latin typeface="Arial" charset="0"/>
        <a:ea typeface="+mn-ea"/>
        <a:cs typeface="Arial" charset="0"/>
      </a:defRPr>
    </a:lvl1pPr>
    <a:lvl2pPr marL="457200" algn="l" defTabSz="457200" rtl="0" fontAlgn="base">
      <a:spcBef>
        <a:spcPct val="0"/>
      </a:spcBef>
      <a:spcAft>
        <a:spcPct val="0"/>
      </a:spcAft>
      <a:defRPr sz="2400" kern="1200">
        <a:solidFill>
          <a:schemeClr val="tx1"/>
        </a:solidFill>
        <a:latin typeface="Arial" charset="0"/>
        <a:ea typeface="+mn-ea"/>
        <a:cs typeface="Arial" charset="0"/>
      </a:defRPr>
    </a:lvl2pPr>
    <a:lvl3pPr marL="914400" algn="l" defTabSz="457200" rtl="0" fontAlgn="base">
      <a:spcBef>
        <a:spcPct val="0"/>
      </a:spcBef>
      <a:spcAft>
        <a:spcPct val="0"/>
      </a:spcAft>
      <a:defRPr sz="2400" kern="1200">
        <a:solidFill>
          <a:schemeClr val="tx1"/>
        </a:solidFill>
        <a:latin typeface="Arial" charset="0"/>
        <a:ea typeface="+mn-ea"/>
        <a:cs typeface="Arial" charset="0"/>
      </a:defRPr>
    </a:lvl3pPr>
    <a:lvl4pPr marL="1371600" algn="l" defTabSz="457200" rtl="0" fontAlgn="base">
      <a:spcBef>
        <a:spcPct val="0"/>
      </a:spcBef>
      <a:spcAft>
        <a:spcPct val="0"/>
      </a:spcAft>
      <a:defRPr sz="2400" kern="1200">
        <a:solidFill>
          <a:schemeClr val="tx1"/>
        </a:solidFill>
        <a:latin typeface="Arial" charset="0"/>
        <a:ea typeface="+mn-ea"/>
        <a:cs typeface="Arial" charset="0"/>
      </a:defRPr>
    </a:lvl4pPr>
    <a:lvl5pPr marL="1828800" algn="l" defTabSz="457200"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C3230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50" autoAdjust="0"/>
    <p:restoredTop sz="92727" autoAdjust="0"/>
  </p:normalViewPr>
  <p:slideViewPr>
    <p:cSldViewPr>
      <p:cViewPr>
        <p:scale>
          <a:sx n="75" d="100"/>
          <a:sy n="75" d="100"/>
        </p:scale>
        <p:origin x="-678" y="-4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E5EC8B-2C91-48D1-BFC5-5AECA48002D1}" type="doc">
      <dgm:prSet loTypeId="urn:microsoft.com/office/officeart/2005/8/layout/chevron1" loCatId="process" qsTypeId="urn:microsoft.com/office/officeart/2005/8/quickstyle/simple1#7" qsCatId="simple" csTypeId="urn:microsoft.com/office/officeart/2005/8/colors/accent1_2#6" csCatId="accent1" phldr="1"/>
      <dgm:spPr/>
    </dgm:pt>
    <dgm:pt modelId="{51ACD2D9-79BF-4A0D-A009-7F544BCCD1FE}">
      <dgm:prSet phldrT="[Текст]" custT="1"/>
      <dgm:spPr>
        <a:solidFill>
          <a:schemeClr val="accent1">
            <a:lumMod val="75000"/>
          </a:schemeClr>
        </a:solidFill>
      </dgm:spPr>
      <dgm:t>
        <a:bodyPr/>
        <a:lstStyle/>
        <a:p>
          <a:r>
            <a:rPr lang="ru-RU" sz="1200" b="1" dirty="0" smtClean="0"/>
            <a:t>Обследование</a:t>
          </a:r>
          <a:endParaRPr lang="ru-RU" sz="1200" b="1" dirty="0"/>
        </a:p>
      </dgm:t>
    </dgm:pt>
    <dgm:pt modelId="{43EAC964-DD3D-4B5A-AD76-908DD7A52612}" type="parTrans" cxnId="{3CCCA3BC-6CF3-401D-B826-370DC95AA20D}">
      <dgm:prSet/>
      <dgm:spPr/>
      <dgm:t>
        <a:bodyPr/>
        <a:lstStyle/>
        <a:p>
          <a:endParaRPr lang="ru-RU"/>
        </a:p>
      </dgm:t>
    </dgm:pt>
    <dgm:pt modelId="{BACBC317-51AC-445F-B7FB-27E18D5781B1}" type="sibTrans" cxnId="{3CCCA3BC-6CF3-401D-B826-370DC95AA20D}">
      <dgm:prSet/>
      <dgm:spPr/>
      <dgm:t>
        <a:bodyPr/>
        <a:lstStyle/>
        <a:p>
          <a:endParaRPr lang="ru-RU"/>
        </a:p>
      </dgm:t>
    </dgm:pt>
    <dgm:pt modelId="{E1DBA3C8-AEEA-4AAD-8BF0-D931650473D1}">
      <dgm:prSet phldrT="[Текст]" custT="1"/>
      <dgm:spPr>
        <a:solidFill>
          <a:schemeClr val="accent1">
            <a:lumMod val="75000"/>
          </a:schemeClr>
        </a:solidFill>
      </dgm:spPr>
      <dgm:t>
        <a:bodyPr/>
        <a:lstStyle/>
        <a:p>
          <a:r>
            <a:rPr lang="ru-RU" sz="1200" b="1" dirty="0" smtClean="0"/>
            <a:t>Проектирование целевой модели</a:t>
          </a:r>
          <a:endParaRPr lang="ru-RU" sz="1200" b="1" dirty="0"/>
        </a:p>
      </dgm:t>
    </dgm:pt>
    <dgm:pt modelId="{5DEB6640-48FA-4F70-BBEF-ECF76D13D360}" type="parTrans" cxnId="{8671AF06-FFD1-4825-A92D-CC571AE38556}">
      <dgm:prSet/>
      <dgm:spPr/>
      <dgm:t>
        <a:bodyPr/>
        <a:lstStyle/>
        <a:p>
          <a:endParaRPr lang="ru-RU"/>
        </a:p>
      </dgm:t>
    </dgm:pt>
    <dgm:pt modelId="{5625E6AB-63F0-46EC-9820-62FD7B73DE38}" type="sibTrans" cxnId="{8671AF06-FFD1-4825-A92D-CC571AE38556}">
      <dgm:prSet/>
      <dgm:spPr/>
      <dgm:t>
        <a:bodyPr/>
        <a:lstStyle/>
        <a:p>
          <a:endParaRPr lang="ru-RU"/>
        </a:p>
      </dgm:t>
    </dgm:pt>
    <dgm:pt modelId="{96649A88-D88B-4A86-AC1F-83E012E91A91}">
      <dgm:prSet phldrT="[Текст]" custT="1"/>
      <dgm:spPr>
        <a:solidFill>
          <a:schemeClr val="accent1">
            <a:lumMod val="75000"/>
          </a:schemeClr>
        </a:solidFill>
      </dgm:spPr>
      <dgm:t>
        <a:bodyPr/>
        <a:lstStyle/>
        <a:p>
          <a:r>
            <a:rPr lang="ru-RU" sz="1200" b="1" dirty="0" smtClean="0"/>
            <a:t>Регламентация</a:t>
          </a:r>
          <a:endParaRPr lang="ru-RU" sz="1200" b="1" dirty="0"/>
        </a:p>
      </dgm:t>
    </dgm:pt>
    <dgm:pt modelId="{2A1CF845-EF0C-4DD3-9BD7-127BFD581884}" type="parTrans" cxnId="{FB0872A7-8175-458C-8A77-5A07F8C57857}">
      <dgm:prSet/>
      <dgm:spPr/>
      <dgm:t>
        <a:bodyPr/>
        <a:lstStyle/>
        <a:p>
          <a:endParaRPr lang="ru-RU"/>
        </a:p>
      </dgm:t>
    </dgm:pt>
    <dgm:pt modelId="{17649445-75BC-4BAB-867B-04510940F60F}" type="sibTrans" cxnId="{FB0872A7-8175-458C-8A77-5A07F8C57857}">
      <dgm:prSet/>
      <dgm:spPr/>
      <dgm:t>
        <a:bodyPr/>
        <a:lstStyle/>
        <a:p>
          <a:endParaRPr lang="ru-RU"/>
        </a:p>
      </dgm:t>
    </dgm:pt>
    <dgm:pt modelId="{0B4347CC-03A8-43E8-BE8E-3081F9F407CB}">
      <dgm:prSet custT="1"/>
      <dgm:spPr>
        <a:solidFill>
          <a:schemeClr val="accent1">
            <a:lumMod val="75000"/>
          </a:schemeClr>
        </a:solidFill>
      </dgm:spPr>
      <dgm:t>
        <a:bodyPr/>
        <a:lstStyle/>
        <a:p>
          <a:r>
            <a:rPr lang="ru-RU" sz="1200" b="1" dirty="0" smtClean="0"/>
            <a:t>Создание центра компетенций</a:t>
          </a:r>
          <a:endParaRPr lang="ru-RU" sz="1200" b="1" dirty="0"/>
        </a:p>
      </dgm:t>
    </dgm:pt>
    <dgm:pt modelId="{AD760940-4DAD-430B-9F32-045492698FAC}" type="parTrans" cxnId="{7CFA0EEF-2CBE-4896-99D8-829905FDAF82}">
      <dgm:prSet/>
      <dgm:spPr/>
      <dgm:t>
        <a:bodyPr/>
        <a:lstStyle/>
        <a:p>
          <a:endParaRPr lang="ru-RU"/>
        </a:p>
      </dgm:t>
    </dgm:pt>
    <dgm:pt modelId="{5C1D9A08-C9B9-4555-963F-2094358839A2}" type="sibTrans" cxnId="{7CFA0EEF-2CBE-4896-99D8-829905FDAF82}">
      <dgm:prSet/>
      <dgm:spPr/>
      <dgm:t>
        <a:bodyPr/>
        <a:lstStyle/>
        <a:p>
          <a:endParaRPr lang="ru-RU"/>
        </a:p>
      </dgm:t>
    </dgm:pt>
    <dgm:pt modelId="{124D87AC-3551-478C-81AD-9C187A1C016A}" type="pres">
      <dgm:prSet presAssocID="{57E5EC8B-2C91-48D1-BFC5-5AECA48002D1}" presName="Name0" presStyleCnt="0">
        <dgm:presLayoutVars>
          <dgm:dir/>
          <dgm:animLvl val="lvl"/>
          <dgm:resizeHandles val="exact"/>
        </dgm:presLayoutVars>
      </dgm:prSet>
      <dgm:spPr/>
    </dgm:pt>
    <dgm:pt modelId="{BFE7E467-7EC6-403B-8A87-D219EB5985EB}" type="pres">
      <dgm:prSet presAssocID="{51ACD2D9-79BF-4A0D-A009-7F544BCCD1FE}" presName="parTxOnly" presStyleLbl="node1" presStyleIdx="0" presStyleCnt="4" custScaleX="115546" custLinFactNeighborX="-81375" custLinFactNeighborY="31964">
        <dgm:presLayoutVars>
          <dgm:chMax val="0"/>
          <dgm:chPref val="0"/>
          <dgm:bulletEnabled val="1"/>
        </dgm:presLayoutVars>
      </dgm:prSet>
      <dgm:spPr/>
      <dgm:t>
        <a:bodyPr/>
        <a:lstStyle/>
        <a:p>
          <a:endParaRPr lang="ru-RU"/>
        </a:p>
      </dgm:t>
    </dgm:pt>
    <dgm:pt modelId="{28447FB2-511B-46AA-858B-5C2057FA0BBA}" type="pres">
      <dgm:prSet presAssocID="{BACBC317-51AC-445F-B7FB-27E18D5781B1}" presName="parTxOnlySpace" presStyleCnt="0"/>
      <dgm:spPr/>
    </dgm:pt>
    <dgm:pt modelId="{226DE871-C0DD-48C2-9632-D83451C1EE84}" type="pres">
      <dgm:prSet presAssocID="{E1DBA3C8-AEEA-4AAD-8BF0-D931650473D1}" presName="parTxOnly" presStyleLbl="node1" presStyleIdx="1" presStyleCnt="4" custScaleX="113320" custLinFactNeighborX="16440" custLinFactNeighborY="33494">
        <dgm:presLayoutVars>
          <dgm:chMax val="0"/>
          <dgm:chPref val="0"/>
          <dgm:bulletEnabled val="1"/>
        </dgm:presLayoutVars>
      </dgm:prSet>
      <dgm:spPr/>
      <dgm:t>
        <a:bodyPr/>
        <a:lstStyle/>
        <a:p>
          <a:endParaRPr lang="ru-RU"/>
        </a:p>
      </dgm:t>
    </dgm:pt>
    <dgm:pt modelId="{834A0012-3DF0-446D-A010-900F61EC494F}" type="pres">
      <dgm:prSet presAssocID="{5625E6AB-63F0-46EC-9820-62FD7B73DE38}" presName="parTxOnlySpace" presStyleCnt="0"/>
      <dgm:spPr/>
    </dgm:pt>
    <dgm:pt modelId="{171C882C-6AC9-40E9-A65E-2A6241C6D1B5}" type="pres">
      <dgm:prSet presAssocID="{96649A88-D88B-4A86-AC1F-83E012E91A91}" presName="parTxOnly" presStyleLbl="node1" presStyleIdx="2" presStyleCnt="4" custScaleX="117036" custLinFactNeighborX="999" custLinFactNeighborY="34935">
        <dgm:presLayoutVars>
          <dgm:chMax val="0"/>
          <dgm:chPref val="0"/>
          <dgm:bulletEnabled val="1"/>
        </dgm:presLayoutVars>
      </dgm:prSet>
      <dgm:spPr/>
      <dgm:t>
        <a:bodyPr/>
        <a:lstStyle/>
        <a:p>
          <a:endParaRPr lang="ru-RU"/>
        </a:p>
      </dgm:t>
    </dgm:pt>
    <dgm:pt modelId="{AD685AD0-39AF-4BE8-9C62-3C7D88405BF0}" type="pres">
      <dgm:prSet presAssocID="{17649445-75BC-4BAB-867B-04510940F60F}" presName="parTxOnlySpace" presStyleCnt="0"/>
      <dgm:spPr/>
    </dgm:pt>
    <dgm:pt modelId="{F7F816AE-315B-40C7-8F0A-557561489167}" type="pres">
      <dgm:prSet presAssocID="{0B4347CC-03A8-43E8-BE8E-3081F9F407CB}" presName="parTxOnly" presStyleLbl="node1" presStyleIdx="3" presStyleCnt="4" custScaleX="109793" custLinFactNeighborX="-44517" custLinFactNeighborY="34652">
        <dgm:presLayoutVars>
          <dgm:chMax val="0"/>
          <dgm:chPref val="0"/>
          <dgm:bulletEnabled val="1"/>
        </dgm:presLayoutVars>
      </dgm:prSet>
      <dgm:spPr/>
      <dgm:t>
        <a:bodyPr/>
        <a:lstStyle/>
        <a:p>
          <a:endParaRPr lang="ru-RU"/>
        </a:p>
      </dgm:t>
    </dgm:pt>
  </dgm:ptLst>
  <dgm:cxnLst>
    <dgm:cxn modelId="{874CDC19-5C0D-482D-B3E4-2501122CFC54}" type="presOf" srcId="{96649A88-D88B-4A86-AC1F-83E012E91A91}" destId="{171C882C-6AC9-40E9-A65E-2A6241C6D1B5}" srcOrd="0" destOrd="0" presId="urn:microsoft.com/office/officeart/2005/8/layout/chevron1"/>
    <dgm:cxn modelId="{3D3BD57F-557A-41A9-B8C9-246AD56D4BAA}" type="presOf" srcId="{0B4347CC-03A8-43E8-BE8E-3081F9F407CB}" destId="{F7F816AE-315B-40C7-8F0A-557561489167}" srcOrd="0" destOrd="0" presId="urn:microsoft.com/office/officeart/2005/8/layout/chevron1"/>
    <dgm:cxn modelId="{A29B1F92-2215-412A-9E40-5C6F8109B254}" type="presOf" srcId="{57E5EC8B-2C91-48D1-BFC5-5AECA48002D1}" destId="{124D87AC-3551-478C-81AD-9C187A1C016A}" srcOrd="0" destOrd="0" presId="urn:microsoft.com/office/officeart/2005/8/layout/chevron1"/>
    <dgm:cxn modelId="{763AE4EC-9DA7-434A-B962-0D252923C5D4}" type="presOf" srcId="{51ACD2D9-79BF-4A0D-A009-7F544BCCD1FE}" destId="{BFE7E467-7EC6-403B-8A87-D219EB5985EB}" srcOrd="0" destOrd="0" presId="urn:microsoft.com/office/officeart/2005/8/layout/chevron1"/>
    <dgm:cxn modelId="{7CFA0EEF-2CBE-4896-99D8-829905FDAF82}" srcId="{57E5EC8B-2C91-48D1-BFC5-5AECA48002D1}" destId="{0B4347CC-03A8-43E8-BE8E-3081F9F407CB}" srcOrd="3" destOrd="0" parTransId="{AD760940-4DAD-430B-9F32-045492698FAC}" sibTransId="{5C1D9A08-C9B9-4555-963F-2094358839A2}"/>
    <dgm:cxn modelId="{8671AF06-FFD1-4825-A92D-CC571AE38556}" srcId="{57E5EC8B-2C91-48D1-BFC5-5AECA48002D1}" destId="{E1DBA3C8-AEEA-4AAD-8BF0-D931650473D1}" srcOrd="1" destOrd="0" parTransId="{5DEB6640-48FA-4F70-BBEF-ECF76D13D360}" sibTransId="{5625E6AB-63F0-46EC-9820-62FD7B73DE38}"/>
    <dgm:cxn modelId="{3CCCA3BC-6CF3-401D-B826-370DC95AA20D}" srcId="{57E5EC8B-2C91-48D1-BFC5-5AECA48002D1}" destId="{51ACD2D9-79BF-4A0D-A009-7F544BCCD1FE}" srcOrd="0" destOrd="0" parTransId="{43EAC964-DD3D-4B5A-AD76-908DD7A52612}" sibTransId="{BACBC317-51AC-445F-B7FB-27E18D5781B1}"/>
    <dgm:cxn modelId="{55F9E98C-0779-41C7-94A4-1EB8810CDA73}" type="presOf" srcId="{E1DBA3C8-AEEA-4AAD-8BF0-D931650473D1}" destId="{226DE871-C0DD-48C2-9632-D83451C1EE84}" srcOrd="0" destOrd="0" presId="urn:microsoft.com/office/officeart/2005/8/layout/chevron1"/>
    <dgm:cxn modelId="{FB0872A7-8175-458C-8A77-5A07F8C57857}" srcId="{57E5EC8B-2C91-48D1-BFC5-5AECA48002D1}" destId="{96649A88-D88B-4A86-AC1F-83E012E91A91}" srcOrd="2" destOrd="0" parTransId="{2A1CF845-EF0C-4DD3-9BD7-127BFD581884}" sibTransId="{17649445-75BC-4BAB-867B-04510940F60F}"/>
    <dgm:cxn modelId="{371C096B-11FF-419C-8EB7-5F2A4F689ABA}" type="presParOf" srcId="{124D87AC-3551-478C-81AD-9C187A1C016A}" destId="{BFE7E467-7EC6-403B-8A87-D219EB5985EB}" srcOrd="0" destOrd="0" presId="urn:microsoft.com/office/officeart/2005/8/layout/chevron1"/>
    <dgm:cxn modelId="{6BC9E98A-B814-429C-A849-0282D804116D}" type="presParOf" srcId="{124D87AC-3551-478C-81AD-9C187A1C016A}" destId="{28447FB2-511B-46AA-858B-5C2057FA0BBA}" srcOrd="1" destOrd="0" presId="urn:microsoft.com/office/officeart/2005/8/layout/chevron1"/>
    <dgm:cxn modelId="{90C08168-0E87-4F6A-80DF-B566FA6E2A3A}" type="presParOf" srcId="{124D87AC-3551-478C-81AD-9C187A1C016A}" destId="{226DE871-C0DD-48C2-9632-D83451C1EE84}" srcOrd="2" destOrd="0" presId="urn:microsoft.com/office/officeart/2005/8/layout/chevron1"/>
    <dgm:cxn modelId="{5F83E702-B999-4A11-8A3F-29BCF595E117}" type="presParOf" srcId="{124D87AC-3551-478C-81AD-9C187A1C016A}" destId="{834A0012-3DF0-446D-A010-900F61EC494F}" srcOrd="3" destOrd="0" presId="urn:microsoft.com/office/officeart/2005/8/layout/chevron1"/>
    <dgm:cxn modelId="{A155343B-5BA7-4F49-B4E1-0E24D98D17CA}" type="presParOf" srcId="{124D87AC-3551-478C-81AD-9C187A1C016A}" destId="{171C882C-6AC9-40E9-A65E-2A6241C6D1B5}" srcOrd="4" destOrd="0" presId="urn:microsoft.com/office/officeart/2005/8/layout/chevron1"/>
    <dgm:cxn modelId="{0D6CBCD6-69F7-4C4D-95EC-3B4C20FF23D5}" type="presParOf" srcId="{124D87AC-3551-478C-81AD-9C187A1C016A}" destId="{AD685AD0-39AF-4BE8-9C62-3C7D88405BF0}" srcOrd="5" destOrd="0" presId="urn:microsoft.com/office/officeart/2005/8/layout/chevron1"/>
    <dgm:cxn modelId="{5E45CE50-D8DA-4643-A30F-C6941249FD88}" type="presParOf" srcId="{124D87AC-3551-478C-81AD-9C187A1C016A}" destId="{F7F816AE-315B-40C7-8F0A-557561489167}" srcOrd="6"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22288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ru-RU"/>
          </a:p>
        </p:txBody>
      </p:sp>
      <p:sp>
        <p:nvSpPr>
          <p:cNvPr id="28675" name="Rectangle 3"/>
          <p:cNvSpPr>
            <a:spLocks noGrp="1" noChangeArrowheads="1"/>
          </p:cNvSpPr>
          <p:nvPr>
            <p:ph type="dt" idx="1"/>
          </p:nvPr>
        </p:nvSpPr>
        <p:spPr bwMode="auto">
          <a:xfrm>
            <a:off x="2913063" y="0"/>
            <a:ext cx="22288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3B6C1D5F-FBC9-4F0E-BB50-EC4A32C60477}" type="datetimeFigureOut">
              <a:rPr lang="ru-RU"/>
              <a:pPr>
                <a:defRPr/>
              </a:pPr>
              <a:t>28.03.2024</a:t>
            </a:fld>
            <a:endParaRPr lang="ru-RU"/>
          </a:p>
        </p:txBody>
      </p:sp>
      <p:sp>
        <p:nvSpPr>
          <p:cNvPr id="12292" name="Rectangle 4"/>
          <p:cNvSpPr>
            <a:spLocks noGrp="1" noRot="1" noChangeArrowheads="1" noTextEdit="1"/>
          </p:cNvSpPr>
          <p:nvPr>
            <p:ph type="sldImg" idx="2"/>
          </p:nvPr>
        </p:nvSpPr>
        <p:spPr bwMode="auto">
          <a:xfrm>
            <a:off x="-476250" y="685800"/>
            <a:ext cx="6096000" cy="3429000"/>
          </a:xfrm>
          <a:prstGeom prst="rect">
            <a:avLst/>
          </a:prstGeom>
          <a:noFill/>
          <a:ln w="9525">
            <a:solidFill>
              <a:srgbClr val="000000"/>
            </a:solidFill>
            <a:miter lim="800000"/>
            <a:headEnd/>
            <a:tailEnd/>
          </a:ln>
        </p:spPr>
      </p:sp>
      <p:sp>
        <p:nvSpPr>
          <p:cNvPr id="28677" name="Rectangle 5"/>
          <p:cNvSpPr>
            <a:spLocks noGrp="1" noChangeArrowheads="1"/>
          </p:cNvSpPr>
          <p:nvPr>
            <p:ph type="body" sz="quarter" idx="3"/>
          </p:nvPr>
        </p:nvSpPr>
        <p:spPr bwMode="auto">
          <a:xfrm>
            <a:off x="514350" y="4343400"/>
            <a:ext cx="4114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28678" name="Rectangle 6"/>
          <p:cNvSpPr>
            <a:spLocks noGrp="1" noChangeArrowheads="1"/>
          </p:cNvSpPr>
          <p:nvPr>
            <p:ph type="ftr" sz="quarter" idx="4"/>
          </p:nvPr>
        </p:nvSpPr>
        <p:spPr bwMode="auto">
          <a:xfrm>
            <a:off x="0" y="8685213"/>
            <a:ext cx="22288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ru-RU"/>
          </a:p>
        </p:txBody>
      </p:sp>
      <p:sp>
        <p:nvSpPr>
          <p:cNvPr id="28679" name="Rectangle 7"/>
          <p:cNvSpPr>
            <a:spLocks noGrp="1" noChangeArrowheads="1"/>
          </p:cNvSpPr>
          <p:nvPr>
            <p:ph type="sldNum" sz="quarter" idx="5"/>
          </p:nvPr>
        </p:nvSpPr>
        <p:spPr bwMode="auto">
          <a:xfrm>
            <a:off x="2913063" y="8685213"/>
            <a:ext cx="22288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78916BD-37D6-4942-9D6C-F3568921A283}"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rrowheads="1" noTextEdit="1"/>
          </p:cNvSpPr>
          <p:nvPr>
            <p:ph type="sldImg"/>
          </p:nvPr>
        </p:nvSpPr>
        <p:spPr>
          <a:xfrm>
            <a:off x="-171450" y="1143000"/>
            <a:ext cx="5486400" cy="3086100"/>
          </a:xfrm>
          <a:ln/>
        </p:spPr>
      </p:sp>
      <p:sp>
        <p:nvSpPr>
          <p:cNvPr id="20482" name="Rectangle 3"/>
          <p:cNvSpPr>
            <a:spLocks noGrp="1" noChangeArrowheads="1"/>
          </p:cNvSpPr>
          <p:nvPr>
            <p:ph type="body" idx="1"/>
          </p:nvPr>
        </p:nvSpPr>
        <p:spPr>
          <a:xfrm>
            <a:off x="514350" y="4400550"/>
            <a:ext cx="4114800" cy="3600450"/>
          </a:xfrm>
          <a:noFill/>
          <a:ln/>
        </p:spPr>
        <p:txBody>
          <a:bodyPr/>
          <a:lstStyle/>
          <a:p>
            <a:pPr eaLnBrk="1" hangingPunct="1"/>
            <a:r>
              <a:rPr lang="ru-RU" sz="1000" smtClean="0"/>
              <a:t>Понимаем, что многие руководители в вузах задают себе вопрос «где граница между своими разработками и вендорскими решениями», которые местами лучше или хуже, чем собственная разработка. </a:t>
            </a:r>
          </a:p>
          <a:p>
            <a:pPr eaLnBrk="1" hangingPunct="1"/>
            <a:r>
              <a:rPr lang="ru-RU" sz="1000" smtClean="0"/>
              <a:t>С одной стороны вузам хочется взять готовое решение и его использовать, например как офис для создания документов, для типового процесса, но все мы понимаем что каждый вуз уникален, то найти на рынке полностью готовое решение практически не возможно, однако принимая решение о приобретении системы, нужно брать во внимание продукты, которые соответствуют хорошо описанной бизнес логики и рекомендуется брать готовое решение.</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rrowheads="1" noTextEdit="1"/>
          </p:cNvSpPr>
          <p:nvPr>
            <p:ph type="sldImg"/>
          </p:nvPr>
        </p:nvSpPr>
        <p:spPr>
          <a:xfrm>
            <a:off x="-171450" y="1143000"/>
            <a:ext cx="5486400" cy="3086100"/>
          </a:xfrm>
          <a:ln/>
        </p:spPr>
      </p:sp>
      <p:sp>
        <p:nvSpPr>
          <p:cNvPr id="57346" name="Rectangle 3"/>
          <p:cNvSpPr>
            <a:spLocks noGrp="1" noChangeArrowheads="1"/>
          </p:cNvSpPr>
          <p:nvPr>
            <p:ph type="body" idx="1"/>
          </p:nvPr>
        </p:nvSpPr>
        <p:spPr>
          <a:xfrm>
            <a:off x="514350" y="4400550"/>
            <a:ext cx="4114800" cy="3600450"/>
          </a:xfrm>
          <a:noFill/>
          <a:ln/>
        </p:spPr>
        <p:txBody>
          <a:bodyPr/>
          <a:lstStyle/>
          <a:p>
            <a:pPr eaLnBrk="1" hangingPunct="1"/>
            <a:r>
              <a:rPr lang="ru-RU" smtClean="0"/>
              <a:t>Основные пользователи: адимнистративно - управленческий персонал и преподавательский состав.</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rrowheads="1" noTextEdit="1"/>
          </p:cNvSpPr>
          <p:nvPr>
            <p:ph type="sldImg"/>
          </p:nvPr>
        </p:nvSpPr>
        <p:spPr>
          <a:xfrm>
            <a:off x="-473075" y="685800"/>
            <a:ext cx="6096000" cy="3429000"/>
          </a:xfrm>
          <a:ln/>
        </p:spPr>
      </p:sp>
      <p:sp>
        <p:nvSpPr>
          <p:cNvPr id="68610" name="Rectangle 3"/>
          <p:cNvSpPr>
            <a:spLocks noGrp="1" noChangeArrowheads="1"/>
          </p:cNvSpPr>
          <p:nvPr>
            <p:ph type="body" idx="1"/>
          </p:nvPr>
        </p:nvSpPr>
        <p:spPr>
          <a:noFill/>
          <a:ln/>
        </p:spPr>
        <p:txBody>
          <a:bodyPr/>
          <a:lstStyle/>
          <a:p>
            <a:pPr marL="742950" lvl="1" indent="-285750" eaLnBrk="1" hangingPunct="1">
              <a:lnSpc>
                <a:spcPct val="140000"/>
              </a:lnSpc>
              <a:spcBef>
                <a:spcPts val="1000"/>
              </a:spcBef>
              <a:buClr>
                <a:schemeClr val="hlink"/>
              </a:buClr>
              <a:buSzPct val="150000"/>
            </a:pPr>
            <a:r>
              <a:rPr lang="ru-RU" sz="1400" smtClean="0">
                <a:solidFill>
                  <a:srgbClr val="262626"/>
                </a:solidFill>
                <a:latin typeface="Arial" charset="0"/>
              </a:rPr>
              <a:t>В случае успешной реализации разработки, часто у вузов возникает желание тиражировать свою разработку в другие вузы.</a:t>
            </a:r>
          </a:p>
          <a:p>
            <a:pPr eaLnBrk="1" hangingPunct="1"/>
            <a:endParaRPr lang="ru-RU"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0657" name="Google Shape;81;p1:notes"/>
          <p:cNvSpPr>
            <a:spLocks noGrp="1"/>
          </p:cNvSpPr>
          <p:nvPr>
            <p:ph type="body" idx="1"/>
          </p:nvPr>
        </p:nvSpPr>
        <p:spPr>
          <a:noFill/>
          <a:ln/>
        </p:spPr>
        <p:txBody>
          <a:bodyPr lIns="91425" tIns="91425" rIns="91425" bIns="91425"/>
          <a:lstStyle/>
          <a:p>
            <a:pPr eaLnBrk="1" hangingPunct="1">
              <a:buSzPts val="1100"/>
            </a:pPr>
            <a:endParaRPr lang="ru-RU" sz="1300" smtClean="0"/>
          </a:p>
        </p:txBody>
      </p:sp>
      <p:sp>
        <p:nvSpPr>
          <p:cNvPr id="70658" name="Google Shape;82;p1:notes"/>
          <p:cNvSpPr>
            <a:spLocks noGrp="1" noRot="1" noChangeAspect="1" noTextEdit="1"/>
          </p:cNvSpPr>
          <p:nvPr>
            <p:ph type="sldImg" idx="2"/>
          </p:nvPr>
        </p:nvSpPr>
        <p:spPr>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roun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Замещающий образ слайда 1"/>
          <p:cNvSpPr>
            <a:spLocks noGrp="1" noRot="1" noTextEdit="1"/>
          </p:cNvSpPr>
          <p:nvPr>
            <p:ph type="sldImg" idx="2"/>
          </p:nvPr>
        </p:nvSpPr>
        <p:spPr>
          <a:ln/>
        </p:spPr>
      </p:sp>
      <p:sp>
        <p:nvSpPr>
          <p:cNvPr id="72706" name="Замещающий текст 2"/>
          <p:cNvSpPr>
            <a:spLocks noGrp="1"/>
          </p:cNvSpPr>
          <p:nvPr>
            <p:ph type="body" idx="3"/>
          </p:nvPr>
        </p:nvSpPr>
        <p:spPr>
          <a:noFill/>
          <a:ln/>
        </p:spPr>
        <p:txBody>
          <a:bodyPr lIns="91425" tIns="91425" rIns="91425" bIns="91425"/>
          <a:lstStyle/>
          <a:p>
            <a:pPr eaLnBrk="1" hangingPunct="1">
              <a:buSzPts val="1100"/>
              <a:buFont typeface="Arial" charset="0"/>
              <a:buChar char="●"/>
            </a:pPr>
            <a:r>
              <a:rPr lang="ru-RU" altLang="en-US" sz="1000" smtClean="0"/>
              <a:t>сделать в виде картинки схему</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1" name="Google Shape;837;g298a95cdba3_0_15:notes"/>
          <p:cNvSpPr>
            <a:spLocks noGrp="1"/>
          </p:cNvSpPr>
          <p:nvPr>
            <p:ph type="body" idx="1"/>
          </p:nvPr>
        </p:nvSpPr>
        <p:spPr>
          <a:xfrm>
            <a:off x="515938" y="4400550"/>
            <a:ext cx="4114800" cy="3600450"/>
          </a:xfrm>
          <a:noFill/>
          <a:ln/>
        </p:spPr>
        <p:txBody>
          <a:bodyPr lIns="86075" tIns="86075" rIns="86075" bIns="86075"/>
          <a:lstStyle/>
          <a:p>
            <a:pPr eaLnBrk="1" hangingPunct="1">
              <a:buSzPts val="1100"/>
            </a:pPr>
            <a:r>
              <a:rPr lang="en-US" sz="1000" smtClean="0"/>
              <a:t>Содержит перечень доработок, зафиксированных в проектных решениях</a:t>
            </a:r>
          </a:p>
        </p:txBody>
      </p:sp>
      <p:sp>
        <p:nvSpPr>
          <p:cNvPr id="76802" name="Google Shape;838;g298a95cdba3_0_15:notes"/>
          <p:cNvSpPr>
            <a:spLocks noGrp="1" noRot="1" noTextEdit="1"/>
          </p:cNvSpPr>
          <p:nvPr>
            <p:ph type="sldImg" idx="2"/>
          </p:nvPr>
        </p:nvSpPr>
        <p:spPr>
          <a:xfrm>
            <a:off x="-169863" y="1143000"/>
            <a:ext cx="5486401" cy="30861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roun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8849" name="Google Shape;848;g298a95cdba3_0_92:notes"/>
          <p:cNvSpPr>
            <a:spLocks noGrp="1"/>
          </p:cNvSpPr>
          <p:nvPr>
            <p:ph type="body" idx="1"/>
          </p:nvPr>
        </p:nvSpPr>
        <p:spPr>
          <a:xfrm>
            <a:off x="515938" y="4400550"/>
            <a:ext cx="4114800" cy="3600450"/>
          </a:xfrm>
          <a:noFill/>
          <a:ln/>
        </p:spPr>
        <p:txBody>
          <a:bodyPr lIns="86075" tIns="86075" rIns="86075" bIns="86075"/>
          <a:lstStyle/>
          <a:p>
            <a:pPr eaLnBrk="1" hangingPunct="1">
              <a:buSzPts val="1100"/>
            </a:pPr>
            <a:r>
              <a:rPr lang="en-US" sz="1000" smtClean="0"/>
              <a:t>Содержит перечень доработок, зафиксированных в проектных решениях</a:t>
            </a:r>
          </a:p>
        </p:txBody>
      </p:sp>
      <p:sp>
        <p:nvSpPr>
          <p:cNvPr id="78850" name="Google Shape;849;g298a95cdba3_0_92:notes"/>
          <p:cNvSpPr>
            <a:spLocks noGrp="1" noRot="1" noTextEdit="1"/>
          </p:cNvSpPr>
          <p:nvPr>
            <p:ph type="sldImg" idx="2"/>
          </p:nvPr>
        </p:nvSpPr>
        <p:spPr>
          <a:xfrm>
            <a:off x="-169863" y="1143000"/>
            <a:ext cx="5486401" cy="30861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roun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7" name="Google Shape;848;g298a95cdba3_0_92:notes"/>
          <p:cNvSpPr>
            <a:spLocks noGrp="1"/>
          </p:cNvSpPr>
          <p:nvPr>
            <p:ph type="body" idx="1"/>
          </p:nvPr>
        </p:nvSpPr>
        <p:spPr>
          <a:xfrm>
            <a:off x="515938" y="4400550"/>
            <a:ext cx="4114800" cy="3600450"/>
          </a:xfrm>
          <a:noFill/>
          <a:ln/>
        </p:spPr>
        <p:txBody>
          <a:bodyPr lIns="86075" tIns="86075" rIns="86075" bIns="86075"/>
          <a:lstStyle/>
          <a:p>
            <a:pPr eaLnBrk="1" hangingPunct="1">
              <a:buSzPts val="1100"/>
            </a:pPr>
            <a:r>
              <a:rPr lang="en-US" sz="1000" smtClean="0"/>
              <a:t>Содержит перечень доработок, зафиксированных в проектных решениях</a:t>
            </a:r>
          </a:p>
        </p:txBody>
      </p:sp>
      <p:sp>
        <p:nvSpPr>
          <p:cNvPr id="80898" name="Google Shape;849;g298a95cdba3_0_92:notes"/>
          <p:cNvSpPr>
            <a:spLocks noGrp="1" noRot="1" noTextEdit="1"/>
          </p:cNvSpPr>
          <p:nvPr>
            <p:ph type="sldImg" idx="2"/>
          </p:nvPr>
        </p:nvSpPr>
        <p:spPr>
          <a:xfrm>
            <a:off x="-169863" y="1143000"/>
            <a:ext cx="5486401" cy="30861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roun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2945" name="Google Shape;714;g2975a7c9f17_0_280:notes"/>
          <p:cNvSpPr>
            <a:spLocks noGrp="1"/>
          </p:cNvSpPr>
          <p:nvPr>
            <p:ph type="body" idx="1"/>
          </p:nvPr>
        </p:nvSpPr>
        <p:spPr>
          <a:xfrm>
            <a:off x="515938" y="4400550"/>
            <a:ext cx="4114800" cy="3600450"/>
          </a:xfrm>
          <a:noFill/>
          <a:ln/>
        </p:spPr>
        <p:txBody>
          <a:bodyPr lIns="86075" tIns="86075" rIns="86075" bIns="86075"/>
          <a:lstStyle/>
          <a:p>
            <a:pPr eaLnBrk="1" hangingPunct="1">
              <a:buSzPts val="1100"/>
            </a:pPr>
            <a:r>
              <a:rPr lang="en-US" sz="1000" smtClean="0"/>
              <a:t>Содержит перечень доработок, зафиксированных в проектных решениях</a:t>
            </a:r>
          </a:p>
        </p:txBody>
      </p:sp>
      <p:sp>
        <p:nvSpPr>
          <p:cNvPr id="82946" name="Google Shape;715;g2975a7c9f17_0_280:notes"/>
          <p:cNvSpPr>
            <a:spLocks noGrp="1" noRot="1" noTextEdit="1"/>
          </p:cNvSpPr>
          <p:nvPr>
            <p:ph type="sldImg" idx="2"/>
          </p:nvPr>
        </p:nvSpPr>
        <p:spPr>
          <a:xfrm>
            <a:off x="-169863" y="1143000"/>
            <a:ext cx="5486401" cy="30861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round/>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7041" name="Google Shape;872;g298a95cdba3_0_41:notes"/>
          <p:cNvSpPr>
            <a:spLocks noGrp="1"/>
          </p:cNvSpPr>
          <p:nvPr>
            <p:ph type="body" idx="1"/>
          </p:nvPr>
        </p:nvSpPr>
        <p:spPr>
          <a:xfrm>
            <a:off x="515938" y="4400550"/>
            <a:ext cx="4114800" cy="3600450"/>
          </a:xfrm>
          <a:noFill/>
          <a:ln/>
        </p:spPr>
        <p:txBody>
          <a:bodyPr lIns="86075" tIns="86075" rIns="86075" bIns="86075"/>
          <a:lstStyle/>
          <a:p>
            <a:pPr eaLnBrk="1" hangingPunct="1">
              <a:buSzPts val="1100"/>
            </a:pPr>
            <a:r>
              <a:rPr lang="en-US" sz="1000" smtClean="0"/>
              <a:t>Содержит перечень доработок, зафиксированных в проектных решениях</a:t>
            </a:r>
          </a:p>
        </p:txBody>
      </p:sp>
      <p:sp>
        <p:nvSpPr>
          <p:cNvPr id="87042" name="Google Shape;873;g298a95cdba3_0_41:notes"/>
          <p:cNvSpPr>
            <a:spLocks noGrp="1" noRot="1" noTextEdit="1"/>
          </p:cNvSpPr>
          <p:nvPr>
            <p:ph type="sldImg" idx="2"/>
          </p:nvPr>
        </p:nvSpPr>
        <p:spPr>
          <a:xfrm>
            <a:off x="-169863" y="1143000"/>
            <a:ext cx="5486401" cy="30861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round/>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9089" name="Google Shape;883;g298a95cdba3_0_52:notes"/>
          <p:cNvSpPr>
            <a:spLocks noGrp="1"/>
          </p:cNvSpPr>
          <p:nvPr>
            <p:ph type="body" idx="1"/>
          </p:nvPr>
        </p:nvSpPr>
        <p:spPr>
          <a:xfrm>
            <a:off x="515938" y="4400550"/>
            <a:ext cx="4114800" cy="3600450"/>
          </a:xfrm>
          <a:noFill/>
          <a:ln/>
        </p:spPr>
        <p:txBody>
          <a:bodyPr lIns="86075" tIns="86075" rIns="86075" bIns="86075"/>
          <a:lstStyle/>
          <a:p>
            <a:pPr eaLnBrk="1" hangingPunct="1">
              <a:buSzPts val="1100"/>
            </a:pPr>
            <a:r>
              <a:rPr lang="en-US" sz="1000" smtClean="0"/>
              <a:t>Содержит перечень доработок, зафиксированных в проектных решениях</a:t>
            </a:r>
          </a:p>
        </p:txBody>
      </p:sp>
      <p:sp>
        <p:nvSpPr>
          <p:cNvPr id="89090" name="Google Shape;884;g298a95cdba3_0_52:notes"/>
          <p:cNvSpPr>
            <a:spLocks noGrp="1" noRot="1" noTextEdit="1"/>
          </p:cNvSpPr>
          <p:nvPr>
            <p:ph type="sldImg" idx="2"/>
          </p:nvPr>
        </p:nvSpPr>
        <p:spPr>
          <a:xfrm>
            <a:off x="-169863" y="1143000"/>
            <a:ext cx="5486401" cy="30861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roun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rrowheads="1" noTextEdit="1"/>
          </p:cNvSpPr>
          <p:nvPr>
            <p:ph type="sldImg"/>
          </p:nvPr>
        </p:nvSpPr>
        <p:spPr>
          <a:xfrm>
            <a:off x="-171450" y="1143000"/>
            <a:ext cx="5486400" cy="3086100"/>
          </a:xfrm>
          <a:ln/>
        </p:spPr>
      </p:sp>
      <p:sp>
        <p:nvSpPr>
          <p:cNvPr id="22530" name="Rectangle 3"/>
          <p:cNvSpPr>
            <a:spLocks noGrp="1" noChangeArrowheads="1"/>
          </p:cNvSpPr>
          <p:nvPr>
            <p:ph type="body" idx="1"/>
          </p:nvPr>
        </p:nvSpPr>
        <p:spPr>
          <a:xfrm>
            <a:off x="514350" y="4400550"/>
            <a:ext cx="4114800" cy="3600450"/>
          </a:xfrm>
          <a:noFill/>
          <a:ln/>
        </p:spPr>
        <p:txBody>
          <a:bodyPr/>
          <a:lstStyle/>
          <a:p>
            <a:pPr eaLnBrk="1" hangingPunct="1"/>
            <a:r>
              <a:rPr lang="ru-RU" sz="1400" smtClean="0">
                <a:solidFill>
                  <a:srgbClr val="262626"/>
                </a:solidFill>
                <a:latin typeface="Arial" charset="0"/>
              </a:rPr>
              <a:t>.</a:t>
            </a:r>
            <a:endParaRPr lang="ru-RU"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1137" name="Google Shape;767;g29885f4771a_0_110:notes"/>
          <p:cNvSpPr>
            <a:spLocks noGrp="1"/>
          </p:cNvSpPr>
          <p:nvPr>
            <p:ph type="body" idx="1"/>
          </p:nvPr>
        </p:nvSpPr>
        <p:spPr>
          <a:xfrm>
            <a:off x="515938" y="4400550"/>
            <a:ext cx="4114800" cy="3600450"/>
          </a:xfrm>
          <a:noFill/>
          <a:ln/>
        </p:spPr>
        <p:txBody>
          <a:bodyPr lIns="86075" tIns="86075" rIns="86075" bIns="86075"/>
          <a:lstStyle/>
          <a:p>
            <a:pPr eaLnBrk="1" hangingPunct="1">
              <a:buSzPts val="1100"/>
            </a:pPr>
            <a:r>
              <a:rPr lang="en-US" sz="1000" smtClean="0"/>
              <a:t>Содержит перечень доработок, зафиксированных в проектных решениях</a:t>
            </a:r>
          </a:p>
        </p:txBody>
      </p:sp>
      <p:sp>
        <p:nvSpPr>
          <p:cNvPr id="91138" name="Google Shape;768;g29885f4771a_0_110:notes"/>
          <p:cNvSpPr>
            <a:spLocks noGrp="1" noRot="1" noTextEdit="1"/>
          </p:cNvSpPr>
          <p:nvPr>
            <p:ph type="sldImg" idx="2"/>
          </p:nvPr>
        </p:nvSpPr>
        <p:spPr>
          <a:xfrm>
            <a:off x="-169863" y="1143000"/>
            <a:ext cx="5486401" cy="30861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roun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3185" name="Google Shape;778;g29885f4771a_0_122:notes"/>
          <p:cNvSpPr>
            <a:spLocks noGrp="1"/>
          </p:cNvSpPr>
          <p:nvPr>
            <p:ph type="body" idx="1"/>
          </p:nvPr>
        </p:nvSpPr>
        <p:spPr>
          <a:xfrm>
            <a:off x="515938" y="4400550"/>
            <a:ext cx="4114800" cy="3600450"/>
          </a:xfrm>
          <a:noFill/>
          <a:ln/>
        </p:spPr>
        <p:txBody>
          <a:bodyPr lIns="86075" tIns="86075" rIns="86075" bIns="86075"/>
          <a:lstStyle/>
          <a:p>
            <a:pPr eaLnBrk="1" hangingPunct="1">
              <a:buSzPts val="1100"/>
            </a:pPr>
            <a:r>
              <a:rPr lang="en-US" sz="1000" smtClean="0"/>
              <a:t>Содержит перечень доработок, зафиксированных в проектных решениях</a:t>
            </a:r>
          </a:p>
        </p:txBody>
      </p:sp>
      <p:sp>
        <p:nvSpPr>
          <p:cNvPr id="93186" name="Google Shape;779;g29885f4771a_0_122:notes"/>
          <p:cNvSpPr>
            <a:spLocks noGrp="1" noRot="1" noTextEdit="1"/>
          </p:cNvSpPr>
          <p:nvPr>
            <p:ph type="sldImg" idx="2"/>
          </p:nvPr>
        </p:nvSpPr>
        <p:spPr>
          <a:xfrm>
            <a:off x="-169863" y="1143000"/>
            <a:ext cx="5486401" cy="30861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roun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5233" name="Google Shape;802;g29885f4771a_0_148:notes"/>
          <p:cNvSpPr>
            <a:spLocks noGrp="1"/>
          </p:cNvSpPr>
          <p:nvPr>
            <p:ph type="body" idx="1"/>
          </p:nvPr>
        </p:nvSpPr>
        <p:spPr>
          <a:xfrm>
            <a:off x="515938" y="4400550"/>
            <a:ext cx="4114800" cy="3600450"/>
          </a:xfrm>
          <a:noFill/>
          <a:ln/>
        </p:spPr>
        <p:txBody>
          <a:bodyPr lIns="86075" tIns="86075" rIns="86075" bIns="86075"/>
          <a:lstStyle/>
          <a:p>
            <a:pPr eaLnBrk="1" hangingPunct="1">
              <a:buSzPts val="1100"/>
            </a:pPr>
            <a:r>
              <a:rPr lang="en-US" sz="1000" smtClean="0"/>
              <a:t>Содержит перечень доработок, зафиксированных в проектных решениях</a:t>
            </a:r>
          </a:p>
        </p:txBody>
      </p:sp>
      <p:sp>
        <p:nvSpPr>
          <p:cNvPr id="95234" name="Google Shape;803;g29885f4771a_0_148:notes"/>
          <p:cNvSpPr>
            <a:spLocks noGrp="1" noRot="1" noTextEdit="1"/>
          </p:cNvSpPr>
          <p:nvPr>
            <p:ph type="sldImg" idx="2"/>
          </p:nvPr>
        </p:nvSpPr>
        <p:spPr>
          <a:xfrm>
            <a:off x="-169863" y="1143000"/>
            <a:ext cx="5486401" cy="30861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round/>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rrowheads="1" noTextEdit="1"/>
          </p:cNvSpPr>
          <p:nvPr>
            <p:ph type="sldImg"/>
          </p:nvPr>
        </p:nvSpPr>
        <p:spPr>
          <a:xfrm>
            <a:off x="-473075" y="685800"/>
            <a:ext cx="6096000" cy="3429000"/>
          </a:xfrm>
          <a:ln/>
        </p:spPr>
      </p:sp>
      <p:sp>
        <p:nvSpPr>
          <p:cNvPr id="97282" name="Rectangle 3"/>
          <p:cNvSpPr>
            <a:spLocks noGrp="1" noChangeArrowheads="1"/>
          </p:cNvSpPr>
          <p:nvPr>
            <p:ph type="body" idx="1"/>
          </p:nvPr>
        </p:nvSpPr>
        <p:spPr>
          <a:noFill/>
          <a:ln/>
        </p:spPr>
        <p:txBody>
          <a:bodyPr/>
          <a:lstStyle/>
          <a:p>
            <a:pPr marL="742950" lvl="1" indent="-285750" eaLnBrk="1" hangingPunct="1">
              <a:lnSpc>
                <a:spcPct val="140000"/>
              </a:lnSpc>
              <a:spcBef>
                <a:spcPts val="1000"/>
              </a:spcBef>
              <a:buClr>
                <a:schemeClr val="hlink"/>
              </a:buClr>
              <a:buSzPct val="150000"/>
            </a:pPr>
            <a:r>
              <a:rPr lang="ru-RU" sz="1400" smtClean="0">
                <a:solidFill>
                  <a:srgbClr val="262626"/>
                </a:solidFill>
                <a:latin typeface="Arial" charset="0"/>
              </a:rPr>
              <a:t>В случае успешной реализации разработки, часто у вузов возникает желание тиражировать свою разработку в другие вузы.</a:t>
            </a:r>
          </a:p>
          <a:p>
            <a:pPr eaLnBrk="1" hangingPunct="1"/>
            <a:endParaRPr lang="ru-RU"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Образ слайда 1"/>
          <p:cNvSpPr>
            <a:spLocks noGrp="1" noRot="1" noChangeAspect="1" noTextEdit="1"/>
          </p:cNvSpPr>
          <p:nvPr>
            <p:ph type="sldImg"/>
          </p:nvPr>
        </p:nvSpPr>
        <p:spPr>
          <a:xfrm>
            <a:off x="-473075" y="685800"/>
            <a:ext cx="6096000" cy="3429000"/>
          </a:xfrm>
          <a:ln/>
        </p:spPr>
      </p:sp>
      <p:sp>
        <p:nvSpPr>
          <p:cNvPr id="99330" name="Заметки 2"/>
          <p:cNvSpPr>
            <a:spLocks noGrp="1"/>
          </p:cNvSpPr>
          <p:nvPr>
            <p:ph type="body" idx="1"/>
          </p:nvPr>
        </p:nvSpPr>
        <p:spPr>
          <a:noFill/>
          <a:ln/>
        </p:spPr>
        <p:txBody>
          <a:bodyPr/>
          <a:lstStyle/>
          <a:p>
            <a:pPr eaLnBrk="1" hangingPunct="1"/>
            <a:endParaRPr lang="ru-RU" smtClean="0"/>
          </a:p>
        </p:txBody>
      </p:sp>
      <p:sp>
        <p:nvSpPr>
          <p:cNvPr id="99331" name="Номер слайда 3"/>
          <p:cNvSpPr txBox="1">
            <a:spLocks noGrp="1"/>
          </p:cNvSpPr>
          <p:nvPr/>
        </p:nvSpPr>
        <p:spPr bwMode="auto">
          <a:xfrm>
            <a:off x="2913063" y="8685213"/>
            <a:ext cx="2228850" cy="457200"/>
          </a:xfrm>
          <a:prstGeom prst="rect">
            <a:avLst/>
          </a:prstGeom>
          <a:noFill/>
          <a:ln w="9525">
            <a:noFill/>
            <a:miter lim="800000"/>
            <a:headEnd/>
            <a:tailEnd/>
          </a:ln>
        </p:spPr>
        <p:txBody>
          <a:bodyPr anchor="b"/>
          <a:lstStyle/>
          <a:p>
            <a:pPr algn="r" defTabSz="914400"/>
            <a:fld id="{2970983B-39CF-40F2-A24F-384D7D465A50}" type="slidenum">
              <a:rPr lang="ru-RU" sz="1200">
                <a:latin typeface="Calibri" pitchFamily="34" charset="0"/>
              </a:rPr>
              <a:pPr algn="r" defTabSz="914400"/>
              <a:t>59</a:t>
            </a:fld>
            <a:endParaRPr lang="ru-RU" sz="1200">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Образ слайда 1"/>
          <p:cNvSpPr>
            <a:spLocks noGrp="1" noRot="1" noChangeAspect="1" noChangeArrowheads="1" noTextEdit="1"/>
          </p:cNvSpPr>
          <p:nvPr>
            <p:ph type="sldImg"/>
          </p:nvPr>
        </p:nvSpPr>
        <p:spPr>
          <a:xfrm>
            <a:off x="-168275" y="1143000"/>
            <a:ext cx="5486400" cy="3086100"/>
          </a:xfrm>
          <a:ln/>
        </p:spPr>
      </p:sp>
      <p:sp>
        <p:nvSpPr>
          <p:cNvPr id="103426" name="Заметки 2"/>
          <p:cNvSpPr>
            <a:spLocks noGrp="1" noChangeArrowheads="1"/>
          </p:cNvSpPr>
          <p:nvPr>
            <p:ph type="body" idx="1"/>
          </p:nvPr>
        </p:nvSpPr>
        <p:spPr>
          <a:xfrm>
            <a:off x="514350" y="4400550"/>
            <a:ext cx="4114800" cy="3600450"/>
          </a:xfrm>
          <a:noFill/>
          <a:ln/>
        </p:spPr>
        <p:txBody>
          <a:bodyPr/>
          <a:lstStyle/>
          <a:p>
            <a:pPr eaLnBrk="1" hangingPunct="1">
              <a:spcBef>
                <a:spcPct val="0"/>
              </a:spcBef>
            </a:pPr>
            <a:endParaRPr lang="ru-RU" altLang="ru-RU" smtClean="0"/>
          </a:p>
        </p:txBody>
      </p:sp>
      <p:sp>
        <p:nvSpPr>
          <p:cNvPr id="103427" name="Номер слайда 3"/>
          <p:cNvSpPr txBox="1">
            <a:spLocks noGrp="1" noChangeArrowheads="1"/>
          </p:cNvSpPr>
          <p:nvPr/>
        </p:nvSpPr>
        <p:spPr bwMode="auto">
          <a:xfrm>
            <a:off x="2913063" y="8685213"/>
            <a:ext cx="2228850" cy="458787"/>
          </a:xfrm>
          <a:prstGeom prst="rect">
            <a:avLst/>
          </a:prstGeom>
          <a:noFill/>
          <a:ln w="9525">
            <a:noFill/>
            <a:miter lim="800000"/>
            <a:headEnd/>
            <a:tailEnd/>
          </a:ln>
        </p:spPr>
        <p:txBody>
          <a:bodyPr anchor="b"/>
          <a:lstStyle/>
          <a:p>
            <a:pPr algn="r" defTabSz="912813"/>
            <a:fld id="{3A85AE53-0EE0-4693-A9EC-3DA52680FE17}" type="slidenum">
              <a:rPr lang="ru-RU" altLang="ru-RU" sz="1200">
                <a:latin typeface="Times New Roman" pitchFamily="18" charset="0"/>
              </a:rPr>
              <a:pPr algn="r" defTabSz="912813"/>
              <a:t>63</a:t>
            </a:fld>
            <a:endParaRPr lang="ru-RU" altLang="ru-RU" sz="120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rrowheads="1" noTextEdit="1"/>
          </p:cNvSpPr>
          <p:nvPr>
            <p:ph type="sldImg"/>
          </p:nvPr>
        </p:nvSpPr>
        <p:spPr>
          <a:xfrm>
            <a:off x="-473075" y="685800"/>
            <a:ext cx="6096000" cy="3429000"/>
          </a:xfrm>
          <a:ln/>
        </p:spPr>
      </p:sp>
      <p:sp>
        <p:nvSpPr>
          <p:cNvPr id="106498"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Образ слайда 1"/>
          <p:cNvSpPr>
            <a:spLocks noGrp="1" noRot="1" noChangeAspect="1" noTextEdit="1"/>
          </p:cNvSpPr>
          <p:nvPr>
            <p:ph type="sldImg"/>
          </p:nvPr>
        </p:nvSpPr>
        <p:spPr>
          <a:xfrm>
            <a:off x="-473075" y="685800"/>
            <a:ext cx="6096000" cy="3429000"/>
          </a:xfrm>
          <a:ln/>
        </p:spPr>
      </p:sp>
      <p:sp>
        <p:nvSpPr>
          <p:cNvPr id="110594" name="Заметки 2"/>
          <p:cNvSpPr>
            <a:spLocks noGrp="1"/>
          </p:cNvSpPr>
          <p:nvPr>
            <p:ph type="body" idx="1"/>
          </p:nvPr>
        </p:nvSpPr>
        <p:spPr>
          <a:xfrm>
            <a:off x="685800" y="4343400"/>
            <a:ext cx="3771900" cy="4114800"/>
          </a:xfrm>
          <a:noFill/>
          <a:ln/>
        </p:spPr>
        <p:txBody>
          <a:bodyPr/>
          <a:lstStyle/>
          <a:p>
            <a:pPr eaLnBrk="1" hangingPunct="1"/>
            <a:endParaRPr lang="ru-RU" altLang="ru-RU" smtClean="0"/>
          </a:p>
        </p:txBody>
      </p:sp>
      <p:sp>
        <p:nvSpPr>
          <p:cNvPr id="110595" name="Номер слайда 3"/>
          <p:cNvSpPr txBox="1">
            <a:spLocks noGrp="1"/>
          </p:cNvSpPr>
          <p:nvPr/>
        </p:nvSpPr>
        <p:spPr bwMode="auto">
          <a:xfrm>
            <a:off x="2914650" y="8686800"/>
            <a:ext cx="2228850" cy="457200"/>
          </a:xfrm>
          <a:prstGeom prst="rect">
            <a:avLst/>
          </a:prstGeom>
          <a:noFill/>
          <a:ln w="9525">
            <a:noFill/>
            <a:miter lim="800000"/>
            <a:headEnd/>
            <a:tailEnd/>
          </a:ln>
        </p:spPr>
        <p:txBody>
          <a:bodyPr anchor="b"/>
          <a:lstStyle/>
          <a:p>
            <a:pPr algn="r" defTabSz="914400"/>
            <a:fld id="{B61E4896-A5A4-4B84-B79B-2A9FECAA9279}" type="slidenum">
              <a:rPr lang="ru-RU" altLang="ru-RU" sz="1200">
                <a:latin typeface="Times New Roman" pitchFamily="18" charset="0"/>
              </a:rPr>
              <a:pPr algn="r" defTabSz="914400"/>
              <a:t>68</a:t>
            </a:fld>
            <a:endParaRPr lang="ru-RU" altLang="ru-RU" sz="120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txBox="1">
            <a:spLocks noGrp="1" noChangeArrowheads="1"/>
          </p:cNvSpPr>
          <p:nvPr/>
        </p:nvSpPr>
        <p:spPr bwMode="auto">
          <a:xfrm>
            <a:off x="2914650" y="8686800"/>
            <a:ext cx="2228850" cy="457200"/>
          </a:xfrm>
          <a:prstGeom prst="rect">
            <a:avLst/>
          </a:prstGeom>
          <a:noFill/>
          <a:ln w="9525">
            <a:noFill/>
            <a:miter lim="800000"/>
            <a:headEnd/>
            <a:tailEnd/>
          </a:ln>
        </p:spPr>
        <p:txBody>
          <a:bodyPr anchor="b"/>
          <a:lstStyle/>
          <a:p>
            <a:pPr algn="r" defTabSz="914400"/>
            <a:fld id="{E5B29E40-5FAC-40A0-A6E0-8E992B16C40B}" type="slidenum">
              <a:rPr lang="ru-RU" sz="1200">
                <a:latin typeface="Times New Roman" pitchFamily="18" charset="0"/>
              </a:rPr>
              <a:pPr algn="r" defTabSz="914400"/>
              <a:t>9</a:t>
            </a:fld>
            <a:endParaRPr lang="ru-RU" sz="1200">
              <a:latin typeface="Times New Roman" pitchFamily="18" charset="0"/>
            </a:endParaRPr>
          </a:p>
        </p:txBody>
      </p:sp>
      <p:sp>
        <p:nvSpPr>
          <p:cNvPr id="24578" name="Rectangle 2"/>
          <p:cNvSpPr>
            <a:spLocks noGrp="1" noRot="1" noChangeArrowheads="1" noTextEdit="1"/>
          </p:cNvSpPr>
          <p:nvPr>
            <p:ph type="sldImg"/>
          </p:nvPr>
        </p:nvSpPr>
        <p:spPr>
          <a:ln/>
        </p:spPr>
      </p:sp>
      <p:sp>
        <p:nvSpPr>
          <p:cNvPr id="24579" name="Rectangle 3"/>
          <p:cNvSpPr>
            <a:spLocks noGrp="1" noChangeArrowheads="1"/>
          </p:cNvSpPr>
          <p:nvPr>
            <p:ph type="body" idx="1"/>
          </p:nvPr>
        </p:nvSpPr>
        <p:spPr>
          <a:xfrm>
            <a:off x="685800" y="4343400"/>
            <a:ext cx="3771900" cy="4114800"/>
          </a:xfrm>
          <a:noFill/>
          <a:ln/>
        </p:spPr>
        <p:txBody>
          <a:bodyPr/>
          <a:lstStyle/>
          <a:p>
            <a:pPr eaLnBrk="1" hangingPunct="1"/>
            <a:r>
              <a:rPr lang="ru-RU" smtClean="0"/>
              <a:t>При работе с презентациями:</a:t>
            </a:r>
          </a:p>
          <a:p>
            <a:pPr eaLnBrk="1" hangingPunct="1"/>
            <a:endParaRPr lang="ru-RU" smtClean="0"/>
          </a:p>
          <a:p>
            <a:pPr eaLnBrk="1" hangingPunct="1"/>
            <a:r>
              <a:rPr lang="ru-RU" b="1" smtClean="0"/>
              <a:t>Желательно не допускать увеличения объема файла:</a:t>
            </a:r>
          </a:p>
          <a:p>
            <a:pPr eaLnBrk="1" hangingPunct="1"/>
            <a:r>
              <a:rPr lang="ru-RU" smtClean="0"/>
              <a:t>1) Создаваемую презентацию необходимо хранить у себя на компьютере, </a:t>
            </a:r>
          </a:p>
          <a:p>
            <a:pPr eaLnBrk="1" hangingPunct="1"/>
            <a:r>
              <a:rPr lang="ru-RU" smtClean="0"/>
              <a:t>сохраняясь только с помощью клавиши </a:t>
            </a:r>
            <a:r>
              <a:rPr lang="ru-RU" b="1" smtClean="0"/>
              <a:t>Save As</a:t>
            </a:r>
            <a:r>
              <a:rPr lang="ru-RU" smtClean="0"/>
              <a:t>, можно сохранить файл поверх старого, </a:t>
            </a:r>
          </a:p>
          <a:p>
            <a:pPr eaLnBrk="1" hangingPunct="1"/>
            <a:r>
              <a:rPr lang="ru-RU" smtClean="0"/>
              <a:t>нажав «ОК» на предупреждение о перезаписи.</a:t>
            </a:r>
          </a:p>
          <a:p>
            <a:pPr eaLnBrk="1" hangingPunct="1"/>
            <a:r>
              <a:rPr lang="ru-RU" smtClean="0"/>
              <a:t>2) Если файл редактируется целый день и весит более 2 Mb – необходимо отключить параметры автосохранения, чтобы размер файла не увеличивался, а работа не приводила к зависанию.</a:t>
            </a:r>
          </a:p>
          <a:p>
            <a:pPr eaLnBrk="1" hangingPunct="1"/>
            <a:r>
              <a:rPr lang="ru-RU" smtClean="0"/>
              <a:t>Отключение параметров автосохранения:</a:t>
            </a:r>
          </a:p>
          <a:p>
            <a:pPr eaLnBrk="1" hangingPunct="1"/>
            <a:r>
              <a:rPr lang="ru-RU" smtClean="0"/>
              <a:t>В главном меню: Сервис/Параметры/Сохранение – снимаем галочку «автосохранение каждые__мин».</a:t>
            </a:r>
          </a:p>
          <a:p>
            <a:pPr eaLnBrk="1" hangingPunct="1"/>
            <a:r>
              <a:rPr lang="ru-RU" smtClean="0"/>
              <a:t>При отключенном автосохранении необходимо сохраняться каждые 5 минут работы с помощью клавиши Save As</a:t>
            </a:r>
            <a:r>
              <a:rPr lang="ru-RU" b="1" smtClean="0"/>
              <a:t>.</a:t>
            </a:r>
            <a:endParaRPr lang="ru-RU" smtClean="0"/>
          </a:p>
          <a:p>
            <a:pPr eaLnBrk="1" hangingPunct="1"/>
            <a:r>
              <a:rPr lang="ru-RU" smtClean="0"/>
              <a:t>______________________________________________________________________________________________________________________________________________</a:t>
            </a:r>
          </a:p>
          <a:p>
            <a:pPr eaLnBrk="1" hangingPunct="1"/>
            <a:r>
              <a:rPr lang="ru-RU" smtClean="0"/>
              <a:t>На слайде можно задать в нижнем колонтитуле наименование самого слайда, наименование всей презентации и номера страниц, причем можно даже,</a:t>
            </a:r>
            <a:br>
              <a:rPr lang="ru-RU" smtClean="0"/>
            </a:br>
            <a:r>
              <a:rPr lang="ru-RU" smtClean="0"/>
              <a:t>если знать заранее точное количество страниц, задать нумерацию в стиле «1 из 10».</a:t>
            </a:r>
          </a:p>
          <a:p>
            <a:pPr eaLnBrk="1" hangingPunct="1"/>
            <a:endParaRPr lang="ru-RU" smtClean="0"/>
          </a:p>
          <a:p>
            <a:pPr eaLnBrk="1" hangingPunct="1"/>
            <a:r>
              <a:rPr lang="ru-RU" smtClean="0"/>
              <a:t>Можно впечатывать на каждый слайд название доклада. Для этого нужно воспользоваться меню «Вставка» – «Номер слайда» и установить галочку «Нижний колонтитул»</a:t>
            </a:r>
            <a:br>
              <a:rPr lang="ru-RU" smtClean="0"/>
            </a:br>
            <a:r>
              <a:rPr lang="ru-RU" smtClean="0"/>
              <a:t>после чего вписать само название в пустую строку ниже. Установить нижний колонтитул можно либо для 1 слайда – нажав «применить», либо для всей презентации, выбрав пункт «применить ко всем». В варианте для всей презентации, чтобы не допустить появления нижнего колонтитула на последнем и титульном слайде,</a:t>
            </a:r>
            <a:br>
              <a:rPr lang="ru-RU" smtClean="0"/>
            </a:br>
            <a:r>
              <a:rPr lang="ru-RU" smtClean="0"/>
              <a:t>есть пункт «Не показывать на титульном слайде», где можно поставить галочку.</a:t>
            </a:r>
          </a:p>
          <a:p>
            <a:pPr eaLnBrk="1" hangingPunct="1"/>
            <a:endParaRPr lang="ru-RU" smtClean="0"/>
          </a:p>
          <a:p>
            <a:pPr eaLnBrk="1" hangingPunct="1"/>
            <a:r>
              <a:rPr lang="ru-RU" smtClean="0"/>
              <a:t>Чтобы убрать нижний колонтитул либо из меню «Вставка» - «Номера страниц» убрать галочку, относящуюся к нему и сам текст нижнего колонтитула.</a:t>
            </a:r>
          </a:p>
          <a:p>
            <a:pPr eaLnBrk="1" hangingPunct="1"/>
            <a:r>
              <a:rPr lang="ru-RU" smtClean="0"/>
              <a:t>Либо удалить нижний колонтитул из шаблона презентации.</a:t>
            </a:r>
          </a:p>
          <a:p>
            <a:pPr eaLnBrk="1" hangingPunct="1"/>
            <a:endParaRPr lang="ru-RU" smtClean="0"/>
          </a:p>
          <a:p>
            <a:pPr eaLnBrk="1" hangingPunct="1"/>
            <a:r>
              <a:rPr lang="ru-RU" smtClean="0"/>
              <a:t>Можно задавать </a:t>
            </a:r>
            <a:r>
              <a:rPr lang="ru-RU" b="1" smtClean="0"/>
              <a:t>номера страниц.</a:t>
            </a:r>
            <a:endParaRPr lang="ru-RU" smtClean="0"/>
          </a:p>
          <a:p>
            <a:pPr eaLnBrk="1" hangingPunct="1"/>
            <a:r>
              <a:rPr lang="ru-RU" smtClean="0"/>
              <a:t>По желанию можно дописать количество страниц «1 из 10», где «из10» вводится вручную.</a:t>
            </a:r>
          </a:p>
          <a:p>
            <a:pPr eaLnBrk="1" hangingPunct="1"/>
            <a:r>
              <a:rPr lang="ru-RU" smtClean="0"/>
              <a:t>Так как размер номеров небольшой – их желательно выделить «жирным».</a:t>
            </a:r>
          </a:p>
          <a:p>
            <a:pPr eaLnBrk="1" hangingPunct="1"/>
            <a:r>
              <a:rPr lang="ru-RU" smtClean="0"/>
              <a:t>1. Для установки номеров страниц по всей презентации можно зайти в меню: Вставка/Номер слайда/ «Применить ко всем».</a:t>
            </a:r>
          </a:p>
          <a:p>
            <a:pPr eaLnBrk="1" hangingPunct="1"/>
            <a:r>
              <a:rPr lang="ru-RU" smtClean="0"/>
              <a:t>2. Ставим галочку – не показывать на титульном листе. Тут же можно задать точное количество слайдов, приписав к знаку «#» словосочетание «из 17». </a:t>
            </a:r>
          </a:p>
          <a:p>
            <a:pPr eaLnBrk="1" hangingPunct="1"/>
            <a:r>
              <a:rPr lang="ru-RU" smtClean="0"/>
              <a:t>3. Что бы убрать номер страницы на последнем слайде можно опять зайти Вставка/Номер слайда/ и снять галочку «Номер слайда», затем нажать  - «Применить».</a:t>
            </a:r>
          </a:p>
          <a:p>
            <a:pPr eaLnBrk="1" hangingPunct="1"/>
            <a:endParaRPr lang="ru-RU" smtClean="0"/>
          </a:p>
          <a:p>
            <a:pPr eaLnBrk="1" hangingPunct="1"/>
            <a:r>
              <a:rPr lang="ru-RU" smtClean="0"/>
              <a:t>Чтобы убрать номер страницы со слайда можно либо зайти в меню: Вставка-номер слайда – и снять галочку «Номер слайда», затем нажать  - «Применить».</a:t>
            </a:r>
          </a:p>
          <a:p>
            <a:pPr eaLnBrk="1" hangingPunct="1"/>
            <a:r>
              <a:rPr lang="ru-RU" smtClean="0"/>
              <a:t>Либо зайти в шаблон и удалить блок с «</a:t>
            </a:r>
            <a:r>
              <a:rPr lang="en-US" smtClean="0"/>
              <a:t>#</a:t>
            </a:r>
            <a:r>
              <a:rPr lang="ru-RU" smtClean="0"/>
              <a:t>», предназначенный для номера слайда.</a:t>
            </a:r>
          </a:p>
          <a:p>
            <a:pPr eaLnBrk="1" hangingPunct="1"/>
            <a:endParaRPr lang="ru-RU" smtClean="0"/>
          </a:p>
          <a:p>
            <a:pPr eaLnBrk="1" hangingPunct="1"/>
            <a:endParaRPr lang="ru-R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55;p3:notes"/>
          <p:cNvSpPr>
            <a:spLocks noGrp="1"/>
          </p:cNvSpPr>
          <p:nvPr>
            <p:ph type="body" idx="1"/>
          </p:nvPr>
        </p:nvSpPr>
        <p:spPr>
          <a:noFill/>
          <a:ln/>
        </p:spPr>
        <p:txBody>
          <a:bodyPr lIns="91425" tIns="91425" rIns="91425" bIns="91425"/>
          <a:lstStyle/>
          <a:p>
            <a:pPr eaLnBrk="1" hangingPunct="1">
              <a:buSzPts val="1100"/>
            </a:pPr>
            <a:endParaRPr lang="ru-RU" sz="1000" smtClean="0"/>
          </a:p>
        </p:txBody>
      </p:sp>
      <p:sp>
        <p:nvSpPr>
          <p:cNvPr id="30722" name="Google Shape;56;p3:notes"/>
          <p:cNvSpPr>
            <a:spLocks noGrp="1" noRot="1" noTextEdit="1"/>
          </p:cNvSpPr>
          <p:nvPr>
            <p:ph type="sldImg" idx="2"/>
          </p:nvPr>
        </p:nvSpPr>
        <p:spPr>
          <a:xfrm>
            <a:off x="-473075"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roun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txBox="1">
            <a:spLocks noGrp="1" noChangeArrowheads="1"/>
          </p:cNvSpPr>
          <p:nvPr/>
        </p:nvSpPr>
        <p:spPr bwMode="auto">
          <a:xfrm>
            <a:off x="2940050" y="8680450"/>
            <a:ext cx="2178050" cy="493713"/>
          </a:xfrm>
          <a:prstGeom prst="rect">
            <a:avLst/>
          </a:prstGeom>
          <a:noFill/>
          <a:ln w="12699">
            <a:noFill/>
            <a:miter lim="800000"/>
            <a:headEnd type="none" w="sm" len="sm"/>
            <a:tailEnd type="none" w="sm" len="sm"/>
          </a:ln>
        </p:spPr>
        <p:txBody>
          <a:bodyPr lIns="91778" tIns="45889" rIns="91778" bIns="45889" anchor="b"/>
          <a:lstStyle/>
          <a:p>
            <a:pPr algn="r" defTabSz="917575"/>
            <a:fld id="{1D7949B5-FCB1-4308-BE0E-5366E66A5579}" type="slidenum">
              <a:rPr lang="ru-RU" altLang="ru-RU" sz="1200">
                <a:latin typeface="Times New Roman Cyr" pitchFamily="18" charset="0"/>
              </a:rPr>
              <a:pPr algn="r" defTabSz="917575"/>
              <a:t>15</a:t>
            </a:fld>
            <a:endParaRPr lang="ru-RU" altLang="ru-RU" sz="1200">
              <a:latin typeface="Times New Roman Cyr" pitchFamily="18" charset="0"/>
            </a:endParaRPr>
          </a:p>
        </p:txBody>
      </p:sp>
      <p:sp>
        <p:nvSpPr>
          <p:cNvPr id="32770" name="Rectangle 2"/>
          <p:cNvSpPr>
            <a:spLocks noGrp="1" noRot="1" noChangeAspect="1" noChangeArrowheads="1" noTextEdit="1"/>
          </p:cNvSpPr>
          <p:nvPr>
            <p:ph type="sldImg"/>
          </p:nvPr>
        </p:nvSpPr>
        <p:spPr>
          <a:xfrm>
            <a:off x="-473075" y="685800"/>
            <a:ext cx="6096000" cy="3429000"/>
          </a:xfrm>
          <a:ln/>
        </p:spPr>
      </p:sp>
      <p:sp>
        <p:nvSpPr>
          <p:cNvPr id="32771" name="Rectangle 3"/>
          <p:cNvSpPr>
            <a:spLocks noGrp="1" noChangeArrowheads="1"/>
          </p:cNvSpPr>
          <p:nvPr>
            <p:ph type="body" idx="1"/>
          </p:nvPr>
        </p:nvSpPr>
        <p:spPr>
          <a:xfrm>
            <a:off x="685800" y="4343400"/>
            <a:ext cx="3771900" cy="4114800"/>
          </a:xfrm>
          <a:noFill/>
          <a:ln/>
        </p:spPr>
        <p:txBody>
          <a:bodyPr lIns="91778" tIns="45889" rIns="91778" bIns="45889"/>
          <a:lstStyle/>
          <a:p>
            <a:pPr eaLnBrk="1" hangingPunct="1"/>
            <a:endParaRPr lang="ru-RU" altLang="ru-R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Образ слайда 1"/>
          <p:cNvSpPr>
            <a:spLocks noGrp="1" noRot="1" noChangeAspect="1" noTextEdit="1"/>
          </p:cNvSpPr>
          <p:nvPr>
            <p:ph type="sldImg"/>
          </p:nvPr>
        </p:nvSpPr>
        <p:spPr>
          <a:xfrm>
            <a:off x="-171450" y="1143000"/>
            <a:ext cx="5486400" cy="3086100"/>
          </a:xfrm>
          <a:ln w="12700"/>
        </p:spPr>
      </p:sp>
      <p:sp>
        <p:nvSpPr>
          <p:cNvPr id="126979" name="Заметки 2"/>
          <p:cNvSpPr>
            <a:spLocks noGrp="1"/>
          </p:cNvSpPr>
          <p:nvPr>
            <p:ph type="body" idx="1"/>
          </p:nvPr>
        </p:nvSpPr>
        <p:spPr>
          <a:xfrm>
            <a:off x="234950" y="5816600"/>
            <a:ext cx="1884363" cy="4757738"/>
          </a:xfrm>
          <a:noFill/>
          <a:ln/>
        </p:spPr>
        <p:txBody>
          <a:bodyPr lIns="68571" tIns="34286" rIns="68571" bIns="34286" anchor="ctr"/>
          <a:lstStyle/>
          <a:p>
            <a:pPr eaLnBrk="1" hangingPunct="1">
              <a:spcBef>
                <a:spcPct val="0"/>
              </a:spcBef>
            </a:pPr>
            <a:endParaRPr lang="ru-RU" smtClean="0"/>
          </a:p>
        </p:txBody>
      </p:sp>
      <p:sp>
        <p:nvSpPr>
          <p:cNvPr id="126980" name="Номер слайда 3"/>
          <p:cNvSpPr txBox="1">
            <a:spLocks noGrp="1"/>
          </p:cNvSpPr>
          <p:nvPr/>
        </p:nvSpPr>
        <p:spPr bwMode="auto">
          <a:xfrm>
            <a:off x="1335088" y="11479213"/>
            <a:ext cx="1019175" cy="604837"/>
          </a:xfrm>
          <a:prstGeom prst="rect">
            <a:avLst/>
          </a:prstGeom>
          <a:noFill/>
          <a:ln w="9525">
            <a:noFill/>
            <a:miter lim="800000"/>
            <a:headEnd/>
            <a:tailEnd/>
          </a:ln>
        </p:spPr>
        <p:txBody>
          <a:bodyPr lIns="68571" tIns="34286" rIns="68571" bIns="34286" anchor="b"/>
          <a:lstStyle/>
          <a:p>
            <a:pPr algn="r" defTabSz="781050"/>
            <a:endParaRPr lang="ru-RU" sz="90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89" name="Google Shape;115;ga2b6c04201_0_150:notes"/>
          <p:cNvSpPr>
            <a:spLocks noGrp="1" noRot="1" noTextEdit="1"/>
          </p:cNvSpPr>
          <p:nvPr>
            <p:ph type="sldImg" idx="2"/>
          </p:nvPr>
        </p:nvSpPr>
        <p:spPr>
          <a:xfrm>
            <a:off x="-473075"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round/>
          </a:ln>
        </p:spPr>
      </p:sp>
      <p:sp>
        <p:nvSpPr>
          <p:cNvPr id="37890" name="Google Shape;116;ga2b6c04201_0_150:notes"/>
          <p:cNvSpPr>
            <a:spLocks noGrp="1"/>
          </p:cNvSpPr>
          <p:nvPr>
            <p:ph type="body" idx="1"/>
          </p:nvPr>
        </p:nvSpPr>
        <p:spPr>
          <a:noFill/>
          <a:ln/>
        </p:spPr>
        <p:txBody>
          <a:bodyPr lIns="91425" tIns="91425" rIns="91425" bIns="91425"/>
          <a:lstStyle/>
          <a:p>
            <a:pPr eaLnBrk="1" hangingPunct="1">
              <a:buSzPts val="1100"/>
            </a:pPr>
            <a:endParaRPr lang="ru-RU" sz="10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Образ слайда 1"/>
          <p:cNvSpPr>
            <a:spLocks noGrp="1" noRot="1" noChangeAspect="1" noTextEdit="1"/>
          </p:cNvSpPr>
          <p:nvPr>
            <p:ph type="sldImg"/>
          </p:nvPr>
        </p:nvSpPr>
        <p:spPr>
          <a:xfrm>
            <a:off x="-473075" y="685800"/>
            <a:ext cx="6096000" cy="3429000"/>
          </a:xfrm>
          <a:ln/>
        </p:spPr>
      </p:sp>
      <p:sp>
        <p:nvSpPr>
          <p:cNvPr id="39938" name="Заметки 2"/>
          <p:cNvSpPr>
            <a:spLocks noGrp="1"/>
          </p:cNvSpPr>
          <p:nvPr>
            <p:ph type="body" idx="1"/>
          </p:nvPr>
        </p:nvSpPr>
        <p:spPr>
          <a:xfrm>
            <a:off x="514350" y="4344988"/>
            <a:ext cx="4114800" cy="4113212"/>
          </a:xfrm>
          <a:noFill/>
          <a:ln/>
        </p:spPr>
        <p:txBody>
          <a:bodyPr/>
          <a:lstStyle/>
          <a:p>
            <a:pPr eaLnBrk="1" hangingPunct="1">
              <a:spcBef>
                <a:spcPct val="0"/>
              </a:spcBef>
            </a:pPr>
            <a:endParaRPr lang="ru-RU" smtClean="0"/>
          </a:p>
        </p:txBody>
      </p:sp>
      <p:sp>
        <p:nvSpPr>
          <p:cNvPr id="39939" name="Номер слайда 3"/>
          <p:cNvSpPr txBox="1">
            <a:spLocks noGrp="1"/>
          </p:cNvSpPr>
          <p:nvPr/>
        </p:nvSpPr>
        <p:spPr bwMode="auto">
          <a:xfrm>
            <a:off x="2913063" y="8685213"/>
            <a:ext cx="2228850" cy="457200"/>
          </a:xfrm>
          <a:prstGeom prst="rect">
            <a:avLst/>
          </a:prstGeom>
          <a:noFill/>
          <a:ln w="9525">
            <a:noFill/>
            <a:miter lim="800000"/>
            <a:headEnd/>
            <a:tailEnd/>
          </a:ln>
        </p:spPr>
        <p:txBody>
          <a:bodyPr anchor="b"/>
          <a:lstStyle/>
          <a:p>
            <a:pPr algn="r" defTabSz="914400"/>
            <a:fld id="{FD9835C5-CD13-44A9-9E31-014AC9D4C88E}" type="slidenum">
              <a:rPr lang="ru-RU" sz="1200">
                <a:latin typeface="Calibri" pitchFamily="34" charset="0"/>
              </a:rPr>
              <a:pPr algn="r" defTabSz="914400"/>
              <a:t>21</a:t>
            </a:fld>
            <a:endParaRPr lang="ru-RU" sz="120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Образ слайда 1"/>
          <p:cNvSpPr>
            <a:spLocks noGrp="1" noRot="1" noChangeAspect="1" noTextEdit="1"/>
          </p:cNvSpPr>
          <p:nvPr>
            <p:ph type="sldImg"/>
          </p:nvPr>
        </p:nvSpPr>
        <p:spPr>
          <a:xfrm>
            <a:off x="-168275" y="1143000"/>
            <a:ext cx="5486400" cy="3086100"/>
          </a:xfrm>
          <a:ln/>
        </p:spPr>
      </p:sp>
      <p:sp>
        <p:nvSpPr>
          <p:cNvPr id="52226" name="Заметки 2"/>
          <p:cNvSpPr>
            <a:spLocks noGrp="1"/>
          </p:cNvSpPr>
          <p:nvPr>
            <p:ph type="body" idx="1"/>
          </p:nvPr>
        </p:nvSpPr>
        <p:spPr>
          <a:xfrm>
            <a:off x="514350" y="4400550"/>
            <a:ext cx="4114800" cy="3600450"/>
          </a:xfrm>
          <a:noFill/>
          <a:ln/>
        </p:spPr>
        <p:txBody>
          <a:bodyPr/>
          <a:lstStyle/>
          <a:p>
            <a:pPr eaLnBrk="1" hangingPunct="1"/>
            <a:endParaRPr lang="ru-RU" smtClean="0"/>
          </a:p>
        </p:txBody>
      </p:sp>
      <p:sp>
        <p:nvSpPr>
          <p:cNvPr id="52227" name="Номер слайда 3"/>
          <p:cNvSpPr txBox="1">
            <a:spLocks noGrp="1"/>
          </p:cNvSpPr>
          <p:nvPr/>
        </p:nvSpPr>
        <p:spPr bwMode="auto">
          <a:xfrm>
            <a:off x="2913063" y="8685213"/>
            <a:ext cx="2228850" cy="458787"/>
          </a:xfrm>
          <a:prstGeom prst="rect">
            <a:avLst/>
          </a:prstGeom>
          <a:noFill/>
          <a:ln w="9525">
            <a:noFill/>
            <a:miter lim="800000"/>
            <a:headEnd/>
            <a:tailEnd/>
          </a:ln>
        </p:spPr>
        <p:txBody>
          <a:bodyPr anchor="b"/>
          <a:lstStyle/>
          <a:p>
            <a:pPr algn="r" defTabSz="914400"/>
            <a:fld id="{D01F330D-C883-472A-84A2-8BA6E51620C2}" type="slidenum">
              <a:rPr lang="ru-RU" sz="1200">
                <a:latin typeface="Calibri" pitchFamily="34" charset="0"/>
              </a:rPr>
              <a:pPr algn="r" defTabSz="914400"/>
              <a:t>31</a:t>
            </a:fld>
            <a:endParaRPr lang="ru-RU" sz="12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obj" userDrawn="1">
  <p:cSld name="Title and Content">
    <p:spTree>
      <p:nvGrpSpPr>
        <p:cNvPr id="1" name=""/>
        <p:cNvGrpSpPr/>
        <p:nvPr/>
      </p:nvGrpSpPr>
      <p:grpSpPr bwMode="auto">
        <a:xfrm>
          <a:off x="0" y="0"/>
          <a:ext cx="0" cy="0"/>
          <a:chOff x="0" y="0"/>
          <a:chExt cx="0" cy="0"/>
        </a:xfrm>
      </p:grpSpPr>
      <p:sp>
        <p:nvSpPr>
          <p:cNvPr id="4" name="Заголовок 3"/>
          <p:cNvSpPr>
            <a:spLocks noGrp="1"/>
          </p:cNvSpPr>
          <p:nvPr>
            <p:ph type="title"/>
          </p:nvPr>
        </p:nvSpPr>
        <p:spPr bwMode="auto"/>
        <p:txBody>
          <a:bodyPr/>
          <a:lstStyle/>
          <a:p>
            <a:r>
              <a:rPr lang="en-US"/>
              <a:t>Click to edit Master title style</a:t>
            </a:r>
          </a:p>
        </p:txBody>
      </p:sp>
      <p:sp>
        <p:nvSpPr>
          <p:cNvPr id="5" name="Содержимое 4"/>
          <p:cNvSpPr>
            <a:spLocks noGrp="1"/>
          </p:cNvSpPr>
          <p:nvPr>
            <p:ph idx="1"/>
          </p:nvPr>
        </p:nvSpPr>
        <p:spPr bwMode="auto"/>
        <p:txBody>
          <a:bodyPr/>
          <a:lstStyle/>
          <a:p>
            <a:pPr lvl="0"/>
            <a:r>
              <a:rPr lang="en-US"/>
              <a:t>Click to edit Master text styles</a:t>
            </a:r>
            <a:endParaRPr/>
          </a:p>
          <a:p>
            <a:pPr lvl="1"/>
            <a:r>
              <a:rPr lang="en-US"/>
              <a:t>Second level</a:t>
            </a:r>
            <a:endParaRPr/>
          </a:p>
          <a:p>
            <a:pPr lvl="2"/>
            <a:r>
              <a:rPr lang="en-US"/>
              <a:t>Third level</a:t>
            </a:r>
            <a:endParaRPr/>
          </a:p>
          <a:p>
            <a:pPr lvl="3"/>
            <a:r>
              <a:rPr lang="en-US"/>
              <a:t>Fourth level</a:t>
            </a:r>
            <a:endParaRPr/>
          </a:p>
          <a:p>
            <a:pPr lvl="4"/>
            <a:r>
              <a:rPr lang="en-US"/>
              <a:t>Fifth level</a:t>
            </a:r>
          </a:p>
        </p:txBody>
      </p:sp>
      <p:sp>
        <p:nvSpPr>
          <p:cNvPr id="6" name="Дата 5"/>
          <p:cNvSpPr>
            <a:spLocks noGrp="1"/>
          </p:cNvSpPr>
          <p:nvPr>
            <p:ph type="dt" sz="half" idx="10"/>
          </p:nvPr>
        </p:nvSpPr>
        <p:spPr/>
        <p:txBody>
          <a:bodyPr/>
          <a:lstStyle>
            <a:lvl1pPr>
              <a:defRPr/>
            </a:lvl1pPr>
          </a:lstStyle>
          <a:p>
            <a:pPr>
              <a:defRPr/>
            </a:pPr>
            <a:fld id="{2B027D4B-5D9A-4B0B-B234-61419093F9E3}" type="datetime1">
              <a:rPr lang="ru-RU"/>
              <a:pPr>
                <a:defRPr/>
              </a:pPr>
              <a:t>28.03.2024</a:t>
            </a:fld>
            <a:endParaRPr lang="ru-RU"/>
          </a:p>
        </p:txBody>
      </p:sp>
      <p:sp>
        <p:nvSpPr>
          <p:cNvPr id="7" name="Нижний колонтитул 6"/>
          <p:cNvSpPr>
            <a:spLocks noGrp="1"/>
          </p:cNvSpPr>
          <p:nvPr>
            <p:ph type="ftr" sz="quarter" idx="11"/>
          </p:nvPr>
        </p:nvSpPr>
        <p:spPr/>
        <p:txBody>
          <a:bodyPr/>
          <a:lstStyle>
            <a:lvl1pPr>
              <a:defRPr/>
            </a:lvl1pPr>
          </a:lstStyle>
          <a:p>
            <a:r>
              <a:rPr lang="ru-RU"/>
              <a:t>Родюков Александр. фирма "1С"</a:t>
            </a:r>
          </a:p>
        </p:txBody>
      </p:sp>
      <p:sp>
        <p:nvSpPr>
          <p:cNvPr id="8" name="Номер слайда 7"/>
          <p:cNvSpPr>
            <a:spLocks noGrp="1"/>
          </p:cNvSpPr>
          <p:nvPr>
            <p:ph type="sldNum" sz="quarter" idx="12"/>
          </p:nvPr>
        </p:nvSpPr>
        <p:spPr/>
        <p:txBody>
          <a:bodyPr/>
          <a:lstStyle>
            <a:lvl1pPr>
              <a:defRPr/>
            </a:lvl1pPr>
          </a:lstStyle>
          <a:p>
            <a:pPr>
              <a:defRPr/>
            </a:pPr>
            <a:fld id="{9246A51E-1D9F-4954-B251-A83D7836EEF8}" type="slidenum">
              <a:rPr lang="ru-RU"/>
              <a:pPr>
                <a:defRPr/>
              </a:pPr>
              <a:t>‹#›</a:t>
            </a:fld>
            <a:endParaRPr lang="ru-RU"/>
          </a:p>
        </p:txBody>
      </p:sp>
    </p:spTree>
  </p:cSld>
  <p:clrMapOvr>
    <a:masterClrMapping/>
  </p:clrMapOvr>
  <p:hf/>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itleAndTx" userDrawn="1">
  <p:cSld name="Vertical Title and Text">
    <p:spTree>
      <p:nvGrpSpPr>
        <p:cNvPr id="1" name=""/>
        <p:cNvGrpSpPr/>
        <p:nvPr/>
      </p:nvGrpSpPr>
      <p:grpSpPr bwMode="auto">
        <a:xfrm>
          <a:off x="0" y="0"/>
          <a:ext cx="0" cy="0"/>
          <a:chOff x="0" y="0"/>
          <a:chExt cx="0" cy="0"/>
        </a:xfrm>
      </p:grpSpPr>
      <p:sp>
        <p:nvSpPr>
          <p:cNvPr id="4" name="Вертикальный заголовок 3"/>
          <p:cNvSpPr>
            <a:spLocks noGrp="1"/>
          </p:cNvSpPr>
          <p:nvPr>
            <p:ph type="title" orient="vert"/>
          </p:nvPr>
        </p:nvSpPr>
        <p:spPr bwMode="auto">
          <a:xfrm>
            <a:off x="6543675" y="273843"/>
            <a:ext cx="1971675" cy="4358877"/>
          </a:xfrm>
        </p:spPr>
        <p:txBody>
          <a:bodyPr vert="eaVert"/>
          <a:lstStyle/>
          <a:p>
            <a:r>
              <a:rPr lang="en-US"/>
              <a:t>Click to edit Master title style</a:t>
            </a:r>
          </a:p>
        </p:txBody>
      </p:sp>
      <p:sp>
        <p:nvSpPr>
          <p:cNvPr id="5" name="Вертикальный текст 4"/>
          <p:cNvSpPr>
            <a:spLocks noGrp="1"/>
          </p:cNvSpPr>
          <p:nvPr>
            <p:ph type="body" orient="vert" idx="1"/>
          </p:nvPr>
        </p:nvSpPr>
        <p:spPr bwMode="auto">
          <a:xfrm>
            <a:off x="628648" y="273843"/>
            <a:ext cx="5800725" cy="4358877"/>
          </a:xfrm>
        </p:spPr>
        <p:txBody>
          <a:bodyPr vert="eaVert"/>
          <a:lstStyle/>
          <a:p>
            <a:pPr lvl="0"/>
            <a:r>
              <a:rPr lang="en-US"/>
              <a:t>Click to edit Master text styles</a:t>
            </a:r>
            <a:endParaRPr/>
          </a:p>
          <a:p>
            <a:pPr lvl="1"/>
            <a:r>
              <a:rPr lang="en-US"/>
              <a:t>Second level</a:t>
            </a:r>
            <a:endParaRPr/>
          </a:p>
          <a:p>
            <a:pPr lvl="2"/>
            <a:r>
              <a:rPr lang="en-US"/>
              <a:t>Third level</a:t>
            </a:r>
            <a:endParaRPr/>
          </a:p>
          <a:p>
            <a:pPr lvl="3"/>
            <a:r>
              <a:rPr lang="en-US"/>
              <a:t>Fourth level</a:t>
            </a:r>
            <a:endParaRPr/>
          </a:p>
          <a:p>
            <a:pPr lvl="4"/>
            <a:r>
              <a:rPr lang="en-US"/>
              <a:t>Fifth level</a:t>
            </a:r>
          </a:p>
        </p:txBody>
      </p:sp>
      <p:sp>
        <p:nvSpPr>
          <p:cNvPr id="6" name="Дата 5"/>
          <p:cNvSpPr>
            <a:spLocks noGrp="1"/>
          </p:cNvSpPr>
          <p:nvPr>
            <p:ph type="dt" sz="half" idx="10"/>
          </p:nvPr>
        </p:nvSpPr>
        <p:spPr/>
        <p:txBody>
          <a:bodyPr/>
          <a:lstStyle>
            <a:lvl1pPr>
              <a:defRPr/>
            </a:lvl1pPr>
          </a:lstStyle>
          <a:p>
            <a:pPr>
              <a:defRPr/>
            </a:pPr>
            <a:fld id="{6C7F06C4-27D2-45DA-A0F9-89EA7446E6A3}" type="datetime1">
              <a:rPr lang="ru-RU"/>
              <a:pPr>
                <a:defRPr/>
              </a:pPr>
              <a:t>28.03.2024</a:t>
            </a:fld>
            <a:endParaRPr lang="ru-RU"/>
          </a:p>
        </p:txBody>
      </p:sp>
      <p:sp>
        <p:nvSpPr>
          <p:cNvPr id="7" name="Нижний колонтитул 6"/>
          <p:cNvSpPr>
            <a:spLocks noGrp="1"/>
          </p:cNvSpPr>
          <p:nvPr>
            <p:ph type="ftr" sz="quarter" idx="11"/>
          </p:nvPr>
        </p:nvSpPr>
        <p:spPr/>
        <p:txBody>
          <a:bodyPr/>
          <a:lstStyle>
            <a:lvl1pPr>
              <a:defRPr/>
            </a:lvl1pPr>
          </a:lstStyle>
          <a:p>
            <a:r>
              <a:rPr lang="ru-RU"/>
              <a:t>Родюков Александр. фирма "1С"</a:t>
            </a:r>
          </a:p>
        </p:txBody>
      </p:sp>
      <p:sp>
        <p:nvSpPr>
          <p:cNvPr id="8" name="Номер слайда 7"/>
          <p:cNvSpPr>
            <a:spLocks noGrp="1"/>
          </p:cNvSpPr>
          <p:nvPr>
            <p:ph type="sldNum" sz="quarter" idx="12"/>
          </p:nvPr>
        </p:nvSpPr>
        <p:spPr/>
        <p:txBody>
          <a:bodyPr/>
          <a:lstStyle>
            <a:lvl1pPr>
              <a:defRPr/>
            </a:lvl1pPr>
          </a:lstStyle>
          <a:p>
            <a:pPr>
              <a:defRPr/>
            </a:pPr>
            <a:fld id="{7FBAA6F9-B42C-4C1E-8BC1-EC233EF9A905}" type="slidenum">
              <a:rPr lang="ru-RU"/>
              <a:pPr>
                <a:defRPr/>
              </a:pPr>
              <a:t>‹#›</a:t>
            </a:fld>
            <a:endParaRPr lang="ru-RU"/>
          </a:p>
        </p:txBody>
      </p:sp>
    </p:spTree>
  </p:cSld>
  <p:clrMapOvr>
    <a:masterClrMapping/>
  </p:clrMapOvr>
  <p:hf/>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secHead" userDrawn="1">
  <p:cSld name="Section Header">
    <p:spTree>
      <p:nvGrpSpPr>
        <p:cNvPr id="1" name=""/>
        <p:cNvGrpSpPr/>
        <p:nvPr/>
      </p:nvGrpSpPr>
      <p:grpSpPr bwMode="auto">
        <a:xfrm>
          <a:off x="0" y="0"/>
          <a:ext cx="0" cy="0"/>
          <a:chOff x="0" y="0"/>
          <a:chExt cx="0" cy="0"/>
        </a:xfrm>
      </p:grpSpPr>
      <p:sp>
        <p:nvSpPr>
          <p:cNvPr id="4" name="Заголовок 3"/>
          <p:cNvSpPr>
            <a:spLocks noGrp="1"/>
          </p:cNvSpPr>
          <p:nvPr>
            <p:ph type="title"/>
          </p:nvPr>
        </p:nvSpPr>
        <p:spPr bwMode="auto">
          <a:xfrm>
            <a:off x="623886" y="1282302"/>
            <a:ext cx="7886700" cy="2139552"/>
          </a:xfrm>
        </p:spPr>
        <p:txBody>
          <a:bodyPr anchor="b"/>
          <a:lstStyle>
            <a:lvl1pPr>
              <a:defRPr sz="4500"/>
            </a:lvl1pPr>
          </a:lstStyle>
          <a:p>
            <a:r>
              <a:rPr lang="en-US"/>
              <a:t>Click to edit Master title style</a:t>
            </a:r>
          </a:p>
        </p:txBody>
      </p:sp>
      <p:sp>
        <p:nvSpPr>
          <p:cNvPr id="5" name="Текст 4"/>
          <p:cNvSpPr>
            <a:spLocks noGrp="1"/>
          </p:cNvSpPr>
          <p:nvPr>
            <p:ph type="body" idx="1"/>
          </p:nvPr>
        </p:nvSpPr>
        <p:spPr bwMode="auto">
          <a:xfrm>
            <a:off x="623886" y="3442096"/>
            <a:ext cx="7886700" cy="1125138"/>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endParaRPr/>
          </a:p>
        </p:txBody>
      </p:sp>
      <p:sp>
        <p:nvSpPr>
          <p:cNvPr id="6" name="Дата 5"/>
          <p:cNvSpPr>
            <a:spLocks noGrp="1"/>
          </p:cNvSpPr>
          <p:nvPr>
            <p:ph type="dt" sz="half" idx="10"/>
          </p:nvPr>
        </p:nvSpPr>
        <p:spPr/>
        <p:txBody>
          <a:bodyPr/>
          <a:lstStyle>
            <a:lvl1pPr>
              <a:defRPr/>
            </a:lvl1pPr>
          </a:lstStyle>
          <a:p>
            <a:pPr>
              <a:defRPr/>
            </a:pPr>
            <a:fld id="{B68DC0A2-4B89-4EEF-9BD1-EB18F16591D8}" type="datetime1">
              <a:rPr lang="ru-RU"/>
              <a:pPr>
                <a:defRPr/>
              </a:pPr>
              <a:t>28.03.2024</a:t>
            </a:fld>
            <a:endParaRPr lang="ru-RU"/>
          </a:p>
        </p:txBody>
      </p:sp>
      <p:sp>
        <p:nvSpPr>
          <p:cNvPr id="7" name="Нижний колонтитул 6"/>
          <p:cNvSpPr>
            <a:spLocks noGrp="1"/>
          </p:cNvSpPr>
          <p:nvPr>
            <p:ph type="ftr" sz="quarter" idx="11"/>
          </p:nvPr>
        </p:nvSpPr>
        <p:spPr/>
        <p:txBody>
          <a:bodyPr/>
          <a:lstStyle>
            <a:lvl1pPr>
              <a:defRPr/>
            </a:lvl1pPr>
          </a:lstStyle>
          <a:p>
            <a:r>
              <a:rPr lang="ru-RU"/>
              <a:t>Родюков Александр. фирма "1С"</a:t>
            </a:r>
          </a:p>
        </p:txBody>
      </p:sp>
      <p:sp>
        <p:nvSpPr>
          <p:cNvPr id="8" name="Номер слайда 7"/>
          <p:cNvSpPr>
            <a:spLocks noGrp="1"/>
          </p:cNvSpPr>
          <p:nvPr>
            <p:ph type="sldNum" sz="quarter" idx="12"/>
          </p:nvPr>
        </p:nvSpPr>
        <p:spPr/>
        <p:txBody>
          <a:bodyPr/>
          <a:lstStyle>
            <a:lvl1pPr>
              <a:defRPr/>
            </a:lvl1pPr>
          </a:lstStyle>
          <a:p>
            <a:pPr>
              <a:defRPr/>
            </a:pPr>
            <a:fld id="{177AE890-DC2E-4DFA-9527-2545394B402A}" type="slidenum">
              <a:rPr lang="ru-RU"/>
              <a:pPr>
                <a:defRPr/>
              </a:pPr>
              <a:t>‹#›</a:t>
            </a:fld>
            <a:endParaRPr lang="ru-RU"/>
          </a:p>
        </p:txBody>
      </p:sp>
    </p:spTree>
  </p:cSld>
  <p:clrMapOvr>
    <a:masterClrMapping/>
  </p:clrMapOvr>
  <p:hf/>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twoObj" userDrawn="1">
  <p:cSld name="Two Content">
    <p:spTree>
      <p:nvGrpSpPr>
        <p:cNvPr id="1" name=""/>
        <p:cNvGrpSpPr/>
        <p:nvPr/>
      </p:nvGrpSpPr>
      <p:grpSpPr bwMode="auto">
        <a:xfrm>
          <a:off x="0" y="0"/>
          <a:ext cx="0" cy="0"/>
          <a:chOff x="0" y="0"/>
          <a:chExt cx="0" cy="0"/>
        </a:xfrm>
      </p:grpSpPr>
      <p:sp>
        <p:nvSpPr>
          <p:cNvPr id="4" name="Заголовок 3"/>
          <p:cNvSpPr>
            <a:spLocks noGrp="1"/>
          </p:cNvSpPr>
          <p:nvPr>
            <p:ph type="title"/>
          </p:nvPr>
        </p:nvSpPr>
        <p:spPr bwMode="auto"/>
        <p:txBody>
          <a:bodyPr/>
          <a:lstStyle/>
          <a:p>
            <a:r>
              <a:rPr lang="en-US"/>
              <a:t>Click to edit Master title style</a:t>
            </a:r>
          </a:p>
        </p:txBody>
      </p:sp>
      <p:sp>
        <p:nvSpPr>
          <p:cNvPr id="5" name="Содержимое 4"/>
          <p:cNvSpPr>
            <a:spLocks noGrp="1"/>
          </p:cNvSpPr>
          <p:nvPr>
            <p:ph sz="half" idx="1"/>
          </p:nvPr>
        </p:nvSpPr>
        <p:spPr bwMode="auto">
          <a:xfrm>
            <a:off x="628648" y="1369217"/>
            <a:ext cx="3886200" cy="3263502"/>
          </a:xfrm>
        </p:spPr>
        <p:txBody>
          <a:bodyPr/>
          <a:lstStyle/>
          <a:p>
            <a:pPr lvl="0"/>
            <a:r>
              <a:rPr lang="en-US"/>
              <a:t>Click to edit Master text styles</a:t>
            </a:r>
            <a:endParaRPr/>
          </a:p>
          <a:p>
            <a:pPr lvl="1"/>
            <a:r>
              <a:rPr lang="en-US"/>
              <a:t>Second level</a:t>
            </a:r>
            <a:endParaRPr/>
          </a:p>
          <a:p>
            <a:pPr lvl="2"/>
            <a:r>
              <a:rPr lang="en-US"/>
              <a:t>Third level</a:t>
            </a:r>
            <a:endParaRPr/>
          </a:p>
          <a:p>
            <a:pPr lvl="3"/>
            <a:r>
              <a:rPr lang="en-US"/>
              <a:t>Fourth level</a:t>
            </a:r>
            <a:endParaRPr/>
          </a:p>
          <a:p>
            <a:pPr lvl="4"/>
            <a:r>
              <a:rPr lang="en-US"/>
              <a:t>Fifth level</a:t>
            </a:r>
          </a:p>
        </p:txBody>
      </p:sp>
      <p:sp>
        <p:nvSpPr>
          <p:cNvPr id="6" name="Содержимое 5"/>
          <p:cNvSpPr>
            <a:spLocks noGrp="1"/>
          </p:cNvSpPr>
          <p:nvPr>
            <p:ph sz="half" idx="2"/>
          </p:nvPr>
        </p:nvSpPr>
        <p:spPr bwMode="auto">
          <a:xfrm>
            <a:off x="4629150" y="1369217"/>
            <a:ext cx="3886200" cy="3263502"/>
          </a:xfrm>
        </p:spPr>
        <p:txBody>
          <a:bodyPr/>
          <a:lstStyle/>
          <a:p>
            <a:pPr lvl="0"/>
            <a:r>
              <a:rPr lang="en-US"/>
              <a:t>Click to edit Master text styles</a:t>
            </a:r>
            <a:endParaRPr/>
          </a:p>
          <a:p>
            <a:pPr lvl="1"/>
            <a:r>
              <a:rPr lang="en-US"/>
              <a:t>Second level</a:t>
            </a:r>
            <a:endParaRPr/>
          </a:p>
          <a:p>
            <a:pPr lvl="2"/>
            <a:r>
              <a:rPr lang="en-US"/>
              <a:t>Third level</a:t>
            </a:r>
            <a:endParaRPr/>
          </a:p>
          <a:p>
            <a:pPr lvl="3"/>
            <a:r>
              <a:rPr lang="en-US"/>
              <a:t>Fourth level</a:t>
            </a:r>
            <a:endParaRPr/>
          </a:p>
          <a:p>
            <a:pPr lvl="4"/>
            <a:r>
              <a:rPr lang="en-US"/>
              <a:t>Fifth level</a:t>
            </a:r>
          </a:p>
        </p:txBody>
      </p:sp>
      <p:sp>
        <p:nvSpPr>
          <p:cNvPr id="7" name="Дата 6"/>
          <p:cNvSpPr>
            <a:spLocks noGrp="1"/>
          </p:cNvSpPr>
          <p:nvPr>
            <p:ph type="dt" sz="half" idx="10"/>
          </p:nvPr>
        </p:nvSpPr>
        <p:spPr/>
        <p:txBody>
          <a:bodyPr/>
          <a:lstStyle>
            <a:lvl1pPr>
              <a:defRPr/>
            </a:lvl1pPr>
          </a:lstStyle>
          <a:p>
            <a:pPr>
              <a:defRPr/>
            </a:pPr>
            <a:fld id="{4259FCEB-4472-47E9-8F7A-B8FE9BEDF251}" type="datetime1">
              <a:rPr lang="ru-RU"/>
              <a:pPr>
                <a:defRPr/>
              </a:pPr>
              <a:t>28.03.2024</a:t>
            </a:fld>
            <a:endParaRPr lang="ru-RU"/>
          </a:p>
        </p:txBody>
      </p:sp>
      <p:sp>
        <p:nvSpPr>
          <p:cNvPr id="8" name="Нижний колонтитул 7"/>
          <p:cNvSpPr>
            <a:spLocks noGrp="1"/>
          </p:cNvSpPr>
          <p:nvPr>
            <p:ph type="ftr" sz="quarter" idx="11"/>
          </p:nvPr>
        </p:nvSpPr>
        <p:spPr/>
        <p:txBody>
          <a:bodyPr/>
          <a:lstStyle>
            <a:lvl1pPr>
              <a:defRPr/>
            </a:lvl1pPr>
          </a:lstStyle>
          <a:p>
            <a:r>
              <a:rPr lang="ru-RU"/>
              <a:t>Родюков Александр. фирма "1С"</a:t>
            </a:r>
          </a:p>
        </p:txBody>
      </p:sp>
      <p:sp>
        <p:nvSpPr>
          <p:cNvPr id="9" name="Номер слайда 8"/>
          <p:cNvSpPr>
            <a:spLocks noGrp="1"/>
          </p:cNvSpPr>
          <p:nvPr>
            <p:ph type="sldNum" sz="quarter" idx="12"/>
          </p:nvPr>
        </p:nvSpPr>
        <p:spPr/>
        <p:txBody>
          <a:bodyPr/>
          <a:lstStyle>
            <a:lvl1pPr>
              <a:defRPr/>
            </a:lvl1pPr>
          </a:lstStyle>
          <a:p>
            <a:pPr>
              <a:defRPr/>
            </a:pPr>
            <a:fld id="{4ABB9DE5-1F26-4BFA-BFCE-EDAA85DE63DA}" type="slidenum">
              <a:rPr lang="ru-RU"/>
              <a:pPr>
                <a:defRPr/>
              </a:pPr>
              <a:t>‹#›</a:t>
            </a:fld>
            <a:endParaRPr lang="ru-RU"/>
          </a:p>
        </p:txBody>
      </p:sp>
    </p:spTree>
  </p:cSld>
  <p:clrMapOvr>
    <a:masterClrMapping/>
  </p:clrMapOvr>
  <p:hf/>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TxTwoObj" userDrawn="1">
  <p:cSld name="Comparison">
    <p:spTree>
      <p:nvGrpSpPr>
        <p:cNvPr id="1" name=""/>
        <p:cNvGrpSpPr/>
        <p:nvPr/>
      </p:nvGrpSpPr>
      <p:grpSpPr bwMode="auto">
        <a:xfrm>
          <a:off x="0" y="0"/>
          <a:ext cx="0" cy="0"/>
          <a:chOff x="0" y="0"/>
          <a:chExt cx="0" cy="0"/>
        </a:xfrm>
      </p:grpSpPr>
      <p:sp>
        <p:nvSpPr>
          <p:cNvPr id="4" name="Заголовок 3"/>
          <p:cNvSpPr>
            <a:spLocks noGrp="1"/>
          </p:cNvSpPr>
          <p:nvPr>
            <p:ph type="title"/>
          </p:nvPr>
        </p:nvSpPr>
        <p:spPr bwMode="auto">
          <a:xfrm>
            <a:off x="629839" y="273843"/>
            <a:ext cx="7886700" cy="994170"/>
          </a:xfrm>
        </p:spPr>
        <p:txBody>
          <a:bodyPr/>
          <a:lstStyle/>
          <a:p>
            <a:r>
              <a:rPr lang="en-US"/>
              <a:t>Click to edit Master title style</a:t>
            </a:r>
          </a:p>
        </p:txBody>
      </p:sp>
      <p:sp>
        <p:nvSpPr>
          <p:cNvPr id="5" name="Текст 4"/>
          <p:cNvSpPr>
            <a:spLocks noGrp="1"/>
          </p:cNvSpPr>
          <p:nvPr>
            <p:ph type="body" idx="1"/>
          </p:nvPr>
        </p:nvSpPr>
        <p:spPr bwMode="auto">
          <a:xfrm>
            <a:off x="629840" y="1260870"/>
            <a:ext cx="3868338" cy="6179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a:p>
        </p:txBody>
      </p:sp>
      <p:sp>
        <p:nvSpPr>
          <p:cNvPr id="6" name="Содержимое 5"/>
          <p:cNvSpPr>
            <a:spLocks noGrp="1"/>
          </p:cNvSpPr>
          <p:nvPr>
            <p:ph sz="half" idx="2"/>
          </p:nvPr>
        </p:nvSpPr>
        <p:spPr bwMode="auto">
          <a:xfrm>
            <a:off x="629840" y="1878804"/>
            <a:ext cx="3868338" cy="2763439"/>
          </a:xfrm>
        </p:spPr>
        <p:txBody>
          <a:bodyPr/>
          <a:lstStyle/>
          <a:p>
            <a:pPr lvl="0"/>
            <a:r>
              <a:rPr lang="en-US"/>
              <a:t>Click to edit Master text styles</a:t>
            </a:r>
            <a:endParaRPr/>
          </a:p>
          <a:p>
            <a:pPr lvl="1"/>
            <a:r>
              <a:rPr lang="en-US"/>
              <a:t>Second level</a:t>
            </a:r>
            <a:endParaRPr/>
          </a:p>
          <a:p>
            <a:pPr lvl="2"/>
            <a:r>
              <a:rPr lang="en-US"/>
              <a:t>Third level</a:t>
            </a:r>
            <a:endParaRPr/>
          </a:p>
          <a:p>
            <a:pPr lvl="3"/>
            <a:r>
              <a:rPr lang="en-US"/>
              <a:t>Fourth level</a:t>
            </a:r>
            <a:endParaRPr/>
          </a:p>
          <a:p>
            <a:pPr lvl="4"/>
            <a:r>
              <a:rPr lang="en-US"/>
              <a:t>Fifth level</a:t>
            </a:r>
          </a:p>
        </p:txBody>
      </p:sp>
      <p:sp>
        <p:nvSpPr>
          <p:cNvPr id="7" name="Текст 6"/>
          <p:cNvSpPr>
            <a:spLocks noGrp="1"/>
          </p:cNvSpPr>
          <p:nvPr>
            <p:ph type="body" sz="quarter" idx="3"/>
          </p:nvPr>
        </p:nvSpPr>
        <p:spPr bwMode="auto">
          <a:xfrm>
            <a:off x="4629150" y="1260870"/>
            <a:ext cx="3887389" cy="6179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a:p>
        </p:txBody>
      </p:sp>
      <p:sp>
        <p:nvSpPr>
          <p:cNvPr id="8" name="Содержимое 7"/>
          <p:cNvSpPr>
            <a:spLocks noGrp="1"/>
          </p:cNvSpPr>
          <p:nvPr>
            <p:ph sz="quarter" idx="4"/>
          </p:nvPr>
        </p:nvSpPr>
        <p:spPr bwMode="auto">
          <a:xfrm>
            <a:off x="4629150" y="1878804"/>
            <a:ext cx="3887389" cy="2763439"/>
          </a:xfrm>
        </p:spPr>
        <p:txBody>
          <a:bodyPr/>
          <a:lstStyle/>
          <a:p>
            <a:pPr lvl="0"/>
            <a:r>
              <a:rPr lang="en-US"/>
              <a:t>Click to edit Master text styles</a:t>
            </a:r>
            <a:endParaRPr/>
          </a:p>
          <a:p>
            <a:pPr lvl="1"/>
            <a:r>
              <a:rPr lang="en-US"/>
              <a:t>Second level</a:t>
            </a:r>
            <a:endParaRPr/>
          </a:p>
          <a:p>
            <a:pPr lvl="2"/>
            <a:r>
              <a:rPr lang="en-US"/>
              <a:t>Third level</a:t>
            </a:r>
            <a:endParaRPr/>
          </a:p>
          <a:p>
            <a:pPr lvl="3"/>
            <a:r>
              <a:rPr lang="en-US"/>
              <a:t>Fourth level</a:t>
            </a:r>
            <a:endParaRPr/>
          </a:p>
          <a:p>
            <a:pPr lvl="4"/>
            <a:r>
              <a:rPr lang="en-US"/>
              <a:t>Fifth level</a:t>
            </a:r>
          </a:p>
        </p:txBody>
      </p:sp>
      <p:sp>
        <p:nvSpPr>
          <p:cNvPr id="9" name="Дата 8"/>
          <p:cNvSpPr>
            <a:spLocks noGrp="1"/>
          </p:cNvSpPr>
          <p:nvPr>
            <p:ph type="dt" sz="half" idx="10"/>
          </p:nvPr>
        </p:nvSpPr>
        <p:spPr/>
        <p:txBody>
          <a:bodyPr/>
          <a:lstStyle>
            <a:lvl1pPr>
              <a:defRPr/>
            </a:lvl1pPr>
          </a:lstStyle>
          <a:p>
            <a:pPr>
              <a:defRPr/>
            </a:pPr>
            <a:fld id="{EB8D7301-CA35-4F92-8B6E-47EA285EDC6E}" type="datetime1">
              <a:rPr lang="ru-RU"/>
              <a:pPr>
                <a:defRPr/>
              </a:pPr>
              <a:t>28.03.2024</a:t>
            </a:fld>
            <a:endParaRPr lang="ru-RU"/>
          </a:p>
        </p:txBody>
      </p:sp>
      <p:sp>
        <p:nvSpPr>
          <p:cNvPr id="10" name="Нижний колонтитул 9"/>
          <p:cNvSpPr>
            <a:spLocks noGrp="1"/>
          </p:cNvSpPr>
          <p:nvPr>
            <p:ph type="ftr" sz="quarter" idx="11"/>
          </p:nvPr>
        </p:nvSpPr>
        <p:spPr/>
        <p:txBody>
          <a:bodyPr/>
          <a:lstStyle>
            <a:lvl1pPr>
              <a:defRPr/>
            </a:lvl1pPr>
          </a:lstStyle>
          <a:p>
            <a:r>
              <a:rPr lang="ru-RU"/>
              <a:t>Родюков Александр. фирма "1С"</a:t>
            </a:r>
          </a:p>
        </p:txBody>
      </p:sp>
      <p:sp>
        <p:nvSpPr>
          <p:cNvPr id="11" name="Номер слайда 10"/>
          <p:cNvSpPr>
            <a:spLocks noGrp="1"/>
          </p:cNvSpPr>
          <p:nvPr>
            <p:ph type="sldNum" sz="quarter" idx="12"/>
          </p:nvPr>
        </p:nvSpPr>
        <p:spPr/>
        <p:txBody>
          <a:bodyPr/>
          <a:lstStyle>
            <a:lvl1pPr>
              <a:defRPr/>
            </a:lvl1pPr>
          </a:lstStyle>
          <a:p>
            <a:pPr>
              <a:defRPr/>
            </a:pPr>
            <a:fld id="{7AE903AD-4571-4CE5-9956-5D736283EE4D}" type="slidenum">
              <a:rPr lang="ru-RU"/>
              <a:pPr>
                <a:defRPr/>
              </a:pPr>
              <a:t>‹#›</a:t>
            </a:fld>
            <a:endParaRPr lang="ru-RU"/>
          </a:p>
        </p:txBody>
      </p:sp>
    </p:spTree>
  </p:cSld>
  <p:clrMapOvr>
    <a:masterClrMapping/>
  </p:clrMapOvr>
  <p:hf/>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itleOnly" userDrawn="1">
  <p:cSld name="Title Only">
    <p:spTree>
      <p:nvGrpSpPr>
        <p:cNvPr id="1" name=""/>
        <p:cNvGrpSpPr/>
        <p:nvPr/>
      </p:nvGrpSpPr>
      <p:grpSpPr bwMode="auto">
        <a:xfrm>
          <a:off x="0" y="0"/>
          <a:ext cx="0" cy="0"/>
          <a:chOff x="0" y="0"/>
          <a:chExt cx="0" cy="0"/>
        </a:xfrm>
      </p:grpSpPr>
      <p:sp>
        <p:nvSpPr>
          <p:cNvPr id="4" name="Заголовок 3"/>
          <p:cNvSpPr>
            <a:spLocks noGrp="1"/>
          </p:cNvSpPr>
          <p:nvPr>
            <p:ph type="title"/>
          </p:nvPr>
        </p:nvSpPr>
        <p:spPr bwMode="auto"/>
        <p:txBody>
          <a:bodyPr/>
          <a:lstStyle/>
          <a:p>
            <a:r>
              <a:rPr lang="en-US"/>
              <a:t>Click to edit Master title style</a:t>
            </a:r>
          </a:p>
        </p:txBody>
      </p:sp>
      <p:sp>
        <p:nvSpPr>
          <p:cNvPr id="3" name="Дата 4"/>
          <p:cNvSpPr>
            <a:spLocks noGrp="1"/>
          </p:cNvSpPr>
          <p:nvPr>
            <p:ph type="dt" sz="half" idx="10"/>
          </p:nvPr>
        </p:nvSpPr>
        <p:spPr/>
        <p:txBody>
          <a:bodyPr/>
          <a:lstStyle>
            <a:lvl1pPr>
              <a:defRPr/>
            </a:lvl1pPr>
          </a:lstStyle>
          <a:p>
            <a:pPr>
              <a:defRPr/>
            </a:pPr>
            <a:fld id="{75E439A4-490D-444D-BE82-509C88B569C3}" type="datetime1">
              <a:rPr lang="ru-RU"/>
              <a:pPr>
                <a:defRPr/>
              </a:pPr>
              <a:t>28.03.2024</a:t>
            </a:fld>
            <a:endParaRPr lang="ru-RU"/>
          </a:p>
        </p:txBody>
      </p:sp>
      <p:sp>
        <p:nvSpPr>
          <p:cNvPr id="5" name="Нижний колонтитул 5"/>
          <p:cNvSpPr>
            <a:spLocks noGrp="1"/>
          </p:cNvSpPr>
          <p:nvPr>
            <p:ph type="ftr" sz="quarter" idx="11"/>
          </p:nvPr>
        </p:nvSpPr>
        <p:spPr/>
        <p:txBody>
          <a:bodyPr/>
          <a:lstStyle>
            <a:lvl1pPr>
              <a:defRPr/>
            </a:lvl1pPr>
          </a:lstStyle>
          <a:p>
            <a:r>
              <a:rPr lang="ru-RU"/>
              <a:t>Родюков Александр. фирма "1С"</a:t>
            </a:r>
          </a:p>
        </p:txBody>
      </p:sp>
      <p:sp>
        <p:nvSpPr>
          <p:cNvPr id="6" name="Номер слайда 6"/>
          <p:cNvSpPr>
            <a:spLocks noGrp="1"/>
          </p:cNvSpPr>
          <p:nvPr>
            <p:ph type="sldNum" sz="quarter" idx="12"/>
          </p:nvPr>
        </p:nvSpPr>
        <p:spPr/>
        <p:txBody>
          <a:bodyPr/>
          <a:lstStyle>
            <a:lvl1pPr>
              <a:defRPr/>
            </a:lvl1pPr>
          </a:lstStyle>
          <a:p>
            <a:pPr>
              <a:defRPr/>
            </a:pPr>
            <a:fld id="{B6227A36-4690-4F0A-A3CC-8E17786DB03A}" type="slidenum">
              <a:rPr lang="ru-RU"/>
              <a:pPr>
                <a:defRPr/>
              </a:pPr>
              <a:t>‹#›</a:t>
            </a:fld>
            <a:endParaRPr lang="ru-RU"/>
          </a:p>
        </p:txBody>
      </p:sp>
    </p:spTree>
  </p:cSld>
  <p:clrMapOvr>
    <a:masterClrMapping/>
  </p:clrMapOvr>
  <p:hf/>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blank" userDrawn="1">
  <p:cSld name="Blank">
    <p:spTree>
      <p:nvGrpSpPr>
        <p:cNvPr id="1" name=""/>
        <p:cNvGrpSpPr/>
        <p:nvPr/>
      </p:nvGrpSpPr>
      <p:grpSpPr bwMode="auto">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516C8B67-FA59-4F4E-BCCC-582D3A97F08D}" type="datetime1">
              <a:rPr lang="ru-RU"/>
              <a:pPr>
                <a:defRPr/>
              </a:pPr>
              <a:t>28.03.2024</a:t>
            </a:fld>
            <a:endParaRPr lang="ru-RU"/>
          </a:p>
        </p:txBody>
      </p:sp>
      <p:sp>
        <p:nvSpPr>
          <p:cNvPr id="3" name="Нижний колонтитул 4"/>
          <p:cNvSpPr>
            <a:spLocks noGrp="1"/>
          </p:cNvSpPr>
          <p:nvPr>
            <p:ph type="ftr" sz="quarter" idx="11"/>
          </p:nvPr>
        </p:nvSpPr>
        <p:spPr/>
        <p:txBody>
          <a:bodyPr/>
          <a:lstStyle>
            <a:lvl1pPr>
              <a:defRPr/>
            </a:lvl1pPr>
          </a:lstStyle>
          <a:p>
            <a:r>
              <a:rPr lang="ru-RU"/>
              <a:t>Родюков Александр. фирма "1С"</a:t>
            </a:r>
          </a:p>
        </p:txBody>
      </p:sp>
      <p:sp>
        <p:nvSpPr>
          <p:cNvPr id="4" name="Номер слайда 5"/>
          <p:cNvSpPr>
            <a:spLocks noGrp="1"/>
          </p:cNvSpPr>
          <p:nvPr>
            <p:ph type="sldNum" sz="quarter" idx="12"/>
          </p:nvPr>
        </p:nvSpPr>
        <p:spPr/>
        <p:txBody>
          <a:bodyPr/>
          <a:lstStyle>
            <a:lvl1pPr>
              <a:defRPr/>
            </a:lvl1pPr>
          </a:lstStyle>
          <a:p>
            <a:pPr>
              <a:defRPr/>
            </a:pPr>
            <a:fld id="{A0CA03B2-3030-4CDC-A87D-F473F9F516A5}" type="slidenum">
              <a:rPr lang="ru-RU"/>
              <a:pPr>
                <a:defRPr/>
              </a:pPr>
              <a:t>‹#›</a:t>
            </a:fld>
            <a:endParaRPr lang="ru-RU"/>
          </a:p>
        </p:txBody>
      </p:sp>
    </p:spTree>
  </p:cSld>
  <p:clrMapOvr>
    <a:masterClrMapping/>
  </p:clrMapOvr>
  <p:hf/>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objTx" userDrawn="1">
  <p:cSld name="Content with Caption">
    <p:spTree>
      <p:nvGrpSpPr>
        <p:cNvPr id="1" name=""/>
        <p:cNvGrpSpPr/>
        <p:nvPr/>
      </p:nvGrpSpPr>
      <p:grpSpPr bwMode="auto">
        <a:xfrm>
          <a:off x="0" y="0"/>
          <a:ext cx="0" cy="0"/>
          <a:chOff x="0" y="0"/>
          <a:chExt cx="0" cy="0"/>
        </a:xfrm>
      </p:grpSpPr>
      <p:sp>
        <p:nvSpPr>
          <p:cNvPr id="4" name="Заголовок 3"/>
          <p:cNvSpPr>
            <a:spLocks noGrp="1"/>
          </p:cNvSpPr>
          <p:nvPr>
            <p:ph type="title"/>
          </p:nvPr>
        </p:nvSpPr>
        <p:spPr bwMode="auto">
          <a:xfrm>
            <a:off x="629839" y="342900"/>
            <a:ext cx="2949176" cy="1200150"/>
          </a:xfrm>
        </p:spPr>
        <p:txBody>
          <a:bodyPr anchor="b"/>
          <a:lstStyle>
            <a:lvl1pPr>
              <a:defRPr sz="2400"/>
            </a:lvl1pPr>
          </a:lstStyle>
          <a:p>
            <a:r>
              <a:rPr lang="en-US"/>
              <a:t>Click to edit Master title style</a:t>
            </a:r>
          </a:p>
        </p:txBody>
      </p:sp>
      <p:sp>
        <p:nvSpPr>
          <p:cNvPr id="5" name="Содержимое 4"/>
          <p:cNvSpPr>
            <a:spLocks noGrp="1"/>
          </p:cNvSpPr>
          <p:nvPr>
            <p:ph idx="1"/>
          </p:nvPr>
        </p:nvSpPr>
        <p:spPr bwMode="auto">
          <a:xfrm>
            <a:off x="3887389" y="740567"/>
            <a:ext cx="4629150" cy="365521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a:p>
          <a:p>
            <a:pPr lvl="1"/>
            <a:r>
              <a:rPr lang="en-US"/>
              <a:t>Second level</a:t>
            </a:r>
            <a:endParaRPr/>
          </a:p>
          <a:p>
            <a:pPr lvl="2"/>
            <a:r>
              <a:rPr lang="en-US"/>
              <a:t>Third level</a:t>
            </a:r>
            <a:endParaRPr/>
          </a:p>
          <a:p>
            <a:pPr lvl="3"/>
            <a:r>
              <a:rPr lang="en-US"/>
              <a:t>Fourth level</a:t>
            </a:r>
            <a:endParaRPr/>
          </a:p>
          <a:p>
            <a:pPr lvl="4"/>
            <a:r>
              <a:rPr lang="en-US"/>
              <a:t>Fifth level</a:t>
            </a:r>
          </a:p>
        </p:txBody>
      </p:sp>
      <p:sp>
        <p:nvSpPr>
          <p:cNvPr id="6" name="Текст 5"/>
          <p:cNvSpPr>
            <a:spLocks noGrp="1"/>
          </p:cNvSpPr>
          <p:nvPr>
            <p:ph type="body" sz="half" idx="2"/>
          </p:nvPr>
        </p:nvSpPr>
        <p:spPr bwMode="auto">
          <a:xfrm>
            <a:off x="629839" y="1543050"/>
            <a:ext cx="2949176" cy="2858689"/>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a:p>
        </p:txBody>
      </p:sp>
      <p:sp>
        <p:nvSpPr>
          <p:cNvPr id="7" name="Дата 6"/>
          <p:cNvSpPr>
            <a:spLocks noGrp="1"/>
          </p:cNvSpPr>
          <p:nvPr>
            <p:ph type="dt" sz="half" idx="10"/>
          </p:nvPr>
        </p:nvSpPr>
        <p:spPr/>
        <p:txBody>
          <a:bodyPr/>
          <a:lstStyle>
            <a:lvl1pPr>
              <a:defRPr/>
            </a:lvl1pPr>
          </a:lstStyle>
          <a:p>
            <a:pPr>
              <a:defRPr/>
            </a:pPr>
            <a:fld id="{53117F87-3505-45A2-8D59-3D8D357503BB}" type="datetime1">
              <a:rPr lang="ru-RU"/>
              <a:pPr>
                <a:defRPr/>
              </a:pPr>
              <a:t>28.03.2024</a:t>
            </a:fld>
            <a:endParaRPr lang="ru-RU"/>
          </a:p>
        </p:txBody>
      </p:sp>
      <p:sp>
        <p:nvSpPr>
          <p:cNvPr id="8" name="Нижний колонтитул 7"/>
          <p:cNvSpPr>
            <a:spLocks noGrp="1"/>
          </p:cNvSpPr>
          <p:nvPr>
            <p:ph type="ftr" sz="quarter" idx="11"/>
          </p:nvPr>
        </p:nvSpPr>
        <p:spPr/>
        <p:txBody>
          <a:bodyPr/>
          <a:lstStyle>
            <a:lvl1pPr>
              <a:defRPr/>
            </a:lvl1pPr>
          </a:lstStyle>
          <a:p>
            <a:r>
              <a:rPr lang="ru-RU"/>
              <a:t>Родюков Александр. фирма "1С"</a:t>
            </a:r>
          </a:p>
        </p:txBody>
      </p:sp>
      <p:sp>
        <p:nvSpPr>
          <p:cNvPr id="9" name="Номер слайда 8"/>
          <p:cNvSpPr>
            <a:spLocks noGrp="1"/>
          </p:cNvSpPr>
          <p:nvPr>
            <p:ph type="sldNum" sz="quarter" idx="12"/>
          </p:nvPr>
        </p:nvSpPr>
        <p:spPr/>
        <p:txBody>
          <a:bodyPr/>
          <a:lstStyle>
            <a:lvl1pPr>
              <a:defRPr/>
            </a:lvl1pPr>
          </a:lstStyle>
          <a:p>
            <a:pPr>
              <a:defRPr/>
            </a:pPr>
            <a:fld id="{37F677DF-9363-4442-ACFC-B77BC11893DC}" type="slidenum">
              <a:rPr lang="ru-RU"/>
              <a:pPr>
                <a:defRPr/>
              </a:pPr>
              <a:t>‹#›</a:t>
            </a:fld>
            <a:endParaRPr lang="ru-RU"/>
          </a:p>
        </p:txBody>
      </p:sp>
    </p:spTree>
  </p:cSld>
  <p:clrMapOvr>
    <a:masterClrMapping/>
  </p:clrMapOvr>
  <p:hf/>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picTx" userDrawn="1">
  <p:cSld name="Picture with Caption">
    <p:spTree>
      <p:nvGrpSpPr>
        <p:cNvPr id="1" name=""/>
        <p:cNvGrpSpPr/>
        <p:nvPr/>
      </p:nvGrpSpPr>
      <p:grpSpPr bwMode="auto">
        <a:xfrm>
          <a:off x="0" y="0"/>
          <a:ext cx="0" cy="0"/>
          <a:chOff x="0" y="0"/>
          <a:chExt cx="0" cy="0"/>
        </a:xfrm>
      </p:grpSpPr>
      <p:sp>
        <p:nvSpPr>
          <p:cNvPr id="4" name="Заголовок 3"/>
          <p:cNvSpPr>
            <a:spLocks noGrp="1"/>
          </p:cNvSpPr>
          <p:nvPr>
            <p:ph type="title"/>
          </p:nvPr>
        </p:nvSpPr>
        <p:spPr bwMode="auto">
          <a:xfrm>
            <a:off x="629839" y="342900"/>
            <a:ext cx="2949176" cy="1200150"/>
          </a:xfrm>
        </p:spPr>
        <p:txBody>
          <a:bodyPr anchor="b"/>
          <a:lstStyle>
            <a:lvl1pPr>
              <a:defRPr sz="2400"/>
            </a:lvl1pPr>
          </a:lstStyle>
          <a:p>
            <a:r>
              <a:rPr lang="en-US"/>
              <a:t>Click to edit Master title style</a:t>
            </a:r>
          </a:p>
        </p:txBody>
      </p:sp>
      <p:sp>
        <p:nvSpPr>
          <p:cNvPr id="5" name="Рисунок 4"/>
          <p:cNvSpPr>
            <a:spLocks noGrp="1" noChangeAspect="1"/>
          </p:cNvSpPr>
          <p:nvPr>
            <p:ph type="pic" idx="1"/>
          </p:nvPr>
        </p:nvSpPr>
        <p:spPr bwMode="auto">
          <a:xfrm>
            <a:off x="3887389" y="740567"/>
            <a:ext cx="4629150" cy="3655217"/>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6" name="Текст 5"/>
          <p:cNvSpPr>
            <a:spLocks noGrp="1"/>
          </p:cNvSpPr>
          <p:nvPr>
            <p:ph type="body" sz="half" idx="2"/>
          </p:nvPr>
        </p:nvSpPr>
        <p:spPr bwMode="auto">
          <a:xfrm>
            <a:off x="629839" y="1543050"/>
            <a:ext cx="2949176" cy="2858689"/>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a:p>
        </p:txBody>
      </p:sp>
      <p:sp>
        <p:nvSpPr>
          <p:cNvPr id="7" name="Дата 6"/>
          <p:cNvSpPr>
            <a:spLocks noGrp="1"/>
          </p:cNvSpPr>
          <p:nvPr>
            <p:ph type="dt" sz="half" idx="10"/>
          </p:nvPr>
        </p:nvSpPr>
        <p:spPr/>
        <p:txBody>
          <a:bodyPr/>
          <a:lstStyle>
            <a:lvl1pPr>
              <a:defRPr/>
            </a:lvl1pPr>
          </a:lstStyle>
          <a:p>
            <a:pPr>
              <a:defRPr/>
            </a:pPr>
            <a:fld id="{ACC50F83-671E-46A7-A18B-CCF189E99229}" type="datetime1">
              <a:rPr lang="ru-RU"/>
              <a:pPr>
                <a:defRPr/>
              </a:pPr>
              <a:t>28.03.2024</a:t>
            </a:fld>
            <a:endParaRPr lang="ru-RU"/>
          </a:p>
        </p:txBody>
      </p:sp>
      <p:sp>
        <p:nvSpPr>
          <p:cNvPr id="8" name="Нижний колонтитул 7"/>
          <p:cNvSpPr>
            <a:spLocks noGrp="1"/>
          </p:cNvSpPr>
          <p:nvPr>
            <p:ph type="ftr" sz="quarter" idx="11"/>
          </p:nvPr>
        </p:nvSpPr>
        <p:spPr/>
        <p:txBody>
          <a:bodyPr/>
          <a:lstStyle>
            <a:lvl1pPr>
              <a:defRPr/>
            </a:lvl1pPr>
          </a:lstStyle>
          <a:p>
            <a:r>
              <a:rPr lang="ru-RU"/>
              <a:t>Родюков Александр. фирма "1С"</a:t>
            </a:r>
          </a:p>
        </p:txBody>
      </p:sp>
      <p:sp>
        <p:nvSpPr>
          <p:cNvPr id="9" name="Номер слайда 8"/>
          <p:cNvSpPr>
            <a:spLocks noGrp="1"/>
          </p:cNvSpPr>
          <p:nvPr>
            <p:ph type="sldNum" sz="quarter" idx="12"/>
          </p:nvPr>
        </p:nvSpPr>
        <p:spPr/>
        <p:txBody>
          <a:bodyPr/>
          <a:lstStyle>
            <a:lvl1pPr>
              <a:defRPr/>
            </a:lvl1pPr>
          </a:lstStyle>
          <a:p>
            <a:pPr>
              <a:defRPr/>
            </a:pPr>
            <a:fld id="{3F1211E4-80A4-4991-89A1-A88C6C66D3EF}" type="slidenum">
              <a:rPr lang="ru-RU"/>
              <a:pPr>
                <a:defRPr/>
              </a:pPr>
              <a:t>‹#›</a:t>
            </a:fld>
            <a:endParaRPr lang="ru-RU"/>
          </a:p>
        </p:txBody>
      </p:sp>
    </p:spTree>
  </p:cSld>
  <p:clrMapOvr>
    <a:masterClrMapping/>
  </p:clrMapOvr>
  <p:hf/>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vertTx" userDrawn="1">
  <p:cSld name="Title and Vertical Text">
    <p:spTree>
      <p:nvGrpSpPr>
        <p:cNvPr id="1" name=""/>
        <p:cNvGrpSpPr/>
        <p:nvPr/>
      </p:nvGrpSpPr>
      <p:grpSpPr bwMode="auto">
        <a:xfrm>
          <a:off x="0" y="0"/>
          <a:ext cx="0" cy="0"/>
          <a:chOff x="0" y="0"/>
          <a:chExt cx="0" cy="0"/>
        </a:xfrm>
      </p:grpSpPr>
      <p:sp>
        <p:nvSpPr>
          <p:cNvPr id="4" name="Заголовок 3"/>
          <p:cNvSpPr>
            <a:spLocks noGrp="1"/>
          </p:cNvSpPr>
          <p:nvPr>
            <p:ph type="title"/>
          </p:nvPr>
        </p:nvSpPr>
        <p:spPr bwMode="auto"/>
        <p:txBody>
          <a:bodyPr/>
          <a:lstStyle/>
          <a:p>
            <a:r>
              <a:rPr lang="en-US"/>
              <a:t>Click to edit Master title style</a:t>
            </a:r>
          </a:p>
        </p:txBody>
      </p:sp>
      <p:sp>
        <p:nvSpPr>
          <p:cNvPr id="5" name="Вертикальный текст 4"/>
          <p:cNvSpPr>
            <a:spLocks noGrp="1"/>
          </p:cNvSpPr>
          <p:nvPr>
            <p:ph type="body" orient="vert" idx="1"/>
          </p:nvPr>
        </p:nvSpPr>
        <p:spPr bwMode="auto"/>
        <p:txBody>
          <a:bodyPr vert="eaVert"/>
          <a:lstStyle/>
          <a:p>
            <a:pPr lvl="0"/>
            <a:r>
              <a:rPr lang="en-US"/>
              <a:t>Click to edit Master text styles</a:t>
            </a:r>
            <a:endParaRPr/>
          </a:p>
          <a:p>
            <a:pPr lvl="1"/>
            <a:r>
              <a:rPr lang="en-US"/>
              <a:t>Second level</a:t>
            </a:r>
            <a:endParaRPr/>
          </a:p>
          <a:p>
            <a:pPr lvl="2"/>
            <a:r>
              <a:rPr lang="en-US"/>
              <a:t>Third level</a:t>
            </a:r>
            <a:endParaRPr/>
          </a:p>
          <a:p>
            <a:pPr lvl="3"/>
            <a:r>
              <a:rPr lang="en-US"/>
              <a:t>Fourth level</a:t>
            </a:r>
            <a:endParaRPr/>
          </a:p>
          <a:p>
            <a:pPr lvl="4"/>
            <a:r>
              <a:rPr lang="en-US"/>
              <a:t>Fifth level</a:t>
            </a:r>
          </a:p>
        </p:txBody>
      </p:sp>
      <p:sp>
        <p:nvSpPr>
          <p:cNvPr id="6" name="Дата 5"/>
          <p:cNvSpPr>
            <a:spLocks noGrp="1"/>
          </p:cNvSpPr>
          <p:nvPr>
            <p:ph type="dt" sz="half" idx="10"/>
          </p:nvPr>
        </p:nvSpPr>
        <p:spPr/>
        <p:txBody>
          <a:bodyPr/>
          <a:lstStyle>
            <a:lvl1pPr>
              <a:defRPr/>
            </a:lvl1pPr>
          </a:lstStyle>
          <a:p>
            <a:pPr>
              <a:defRPr/>
            </a:pPr>
            <a:fld id="{80D42BBA-2962-4EC2-A724-BA1E91D647AD}" type="datetime1">
              <a:rPr lang="ru-RU"/>
              <a:pPr>
                <a:defRPr/>
              </a:pPr>
              <a:t>28.03.2024</a:t>
            </a:fld>
            <a:endParaRPr lang="ru-RU"/>
          </a:p>
        </p:txBody>
      </p:sp>
      <p:sp>
        <p:nvSpPr>
          <p:cNvPr id="7" name="Нижний колонтитул 6"/>
          <p:cNvSpPr>
            <a:spLocks noGrp="1"/>
          </p:cNvSpPr>
          <p:nvPr>
            <p:ph type="ftr" sz="quarter" idx="11"/>
          </p:nvPr>
        </p:nvSpPr>
        <p:spPr/>
        <p:txBody>
          <a:bodyPr/>
          <a:lstStyle>
            <a:lvl1pPr>
              <a:defRPr/>
            </a:lvl1pPr>
          </a:lstStyle>
          <a:p>
            <a:r>
              <a:rPr lang="ru-RU"/>
              <a:t>Родюков Александр. фирма "1С"</a:t>
            </a:r>
          </a:p>
        </p:txBody>
      </p:sp>
      <p:sp>
        <p:nvSpPr>
          <p:cNvPr id="8" name="Номер слайда 7"/>
          <p:cNvSpPr>
            <a:spLocks noGrp="1"/>
          </p:cNvSpPr>
          <p:nvPr>
            <p:ph type="sldNum" sz="quarter" idx="12"/>
          </p:nvPr>
        </p:nvSpPr>
        <p:spPr/>
        <p:txBody>
          <a:bodyPr/>
          <a:lstStyle>
            <a:lvl1pPr>
              <a:defRPr/>
            </a:lvl1pPr>
          </a:lstStyle>
          <a:p>
            <a:pPr>
              <a:defRPr/>
            </a:pPr>
            <a:fld id="{1BCA8F38-0CC8-47AF-A701-53805AC7EF50}" type="slidenum">
              <a:rPr lang="ru-RU"/>
              <a:pPr>
                <a:defRPr/>
              </a:pPr>
              <a:t>‹#›</a:t>
            </a:fld>
            <a:endParaRPr lang="ru-RU"/>
          </a:p>
        </p:txBody>
      </p:sp>
    </p:spTree>
  </p:cSld>
  <p:clrMapOvr>
    <a:masterClrMapping/>
  </p:clrMapOvr>
  <p:hf/>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3"/>
          <p:cNvSpPr>
            <a:spLocks noGrp="1"/>
          </p:cNvSpPr>
          <p:nvPr>
            <p:ph type="title"/>
          </p:nvPr>
        </p:nvSpPr>
        <p:spPr bwMode="auto">
          <a:xfrm>
            <a:off x="628650" y="273050"/>
            <a:ext cx="7886700" cy="9953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Текст 4"/>
          <p:cNvSpPr>
            <a:spLocks noGrp="1"/>
          </p:cNvSpPr>
          <p:nvPr>
            <p:ph type="body" idx="1"/>
          </p:nvPr>
        </p:nvSpPr>
        <p:spPr bwMode="auto">
          <a:xfrm>
            <a:off x="628650" y="1368425"/>
            <a:ext cx="7886700" cy="3263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endParaRPr lang="ru-RU" smtClean="0"/>
          </a:p>
          <a:p>
            <a:pPr lvl="1"/>
            <a:r>
              <a:rPr lang="en-US" smtClean="0"/>
              <a:t>Second level</a:t>
            </a:r>
            <a:endParaRPr lang="ru-RU" smtClean="0"/>
          </a:p>
          <a:p>
            <a:pPr lvl="2"/>
            <a:r>
              <a:rPr lang="en-US" smtClean="0"/>
              <a:t>Third level</a:t>
            </a:r>
            <a:endParaRPr lang="ru-RU" smtClean="0"/>
          </a:p>
          <a:p>
            <a:pPr lvl="3"/>
            <a:r>
              <a:rPr lang="en-US" smtClean="0"/>
              <a:t>Fourth level</a:t>
            </a:r>
            <a:endParaRPr lang="ru-RU" smtClean="0"/>
          </a:p>
          <a:p>
            <a:pPr lvl="4"/>
            <a:r>
              <a:rPr lang="en-US" smtClean="0"/>
              <a:t>Fifth level</a:t>
            </a:r>
          </a:p>
        </p:txBody>
      </p:sp>
      <p:sp>
        <p:nvSpPr>
          <p:cNvPr id="6" name="Дата 5"/>
          <p:cNvSpPr>
            <a:spLocks noGrp="1"/>
          </p:cNvSpPr>
          <p:nvPr>
            <p:ph type="dt" sz="half" idx="2"/>
          </p:nvPr>
        </p:nvSpPr>
        <p:spPr bwMode="auto">
          <a:xfrm>
            <a:off x="628650" y="4767263"/>
            <a:ext cx="2057400" cy="273050"/>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defRPr>
            </a:lvl1pPr>
          </a:lstStyle>
          <a:p>
            <a:pPr>
              <a:defRPr/>
            </a:pPr>
            <a:fld id="{16DEB795-DD66-4C7E-AC2D-01220940035B}" type="datetime1">
              <a:rPr lang="ru-RU"/>
              <a:pPr>
                <a:defRPr/>
              </a:pPr>
              <a:t>28.03.2024</a:t>
            </a:fld>
            <a:endParaRPr lang="ru-RU"/>
          </a:p>
        </p:txBody>
      </p:sp>
      <p:sp>
        <p:nvSpPr>
          <p:cNvPr id="7" name="Нижний колонтитул 6"/>
          <p:cNvSpPr>
            <a:spLocks noGrp="1"/>
          </p:cNvSpPr>
          <p:nvPr>
            <p:ph type="ftr" sz="quarter" idx="3"/>
          </p:nvPr>
        </p:nvSpPr>
        <p:spPr bwMode="auto">
          <a:xfrm>
            <a:off x="3028950" y="4767263"/>
            <a:ext cx="3086100" cy="273050"/>
          </a:xfrm>
          <a:prstGeom prst="rect">
            <a:avLst/>
          </a:prstGeom>
        </p:spPr>
        <p:txBody>
          <a:bodyPr vert="horz" wrap="square" lIns="91440" tIns="45720" rIns="91440" bIns="45720" numCol="1" anchor="ctr" anchorCtr="0" compatLnSpc="1">
            <a:prstTxWarp prst="textNoShape">
              <a:avLst/>
            </a:prstTxWarp>
          </a:bodyPr>
          <a:lstStyle>
            <a:lvl1pPr algn="ctr">
              <a:defRPr sz="900">
                <a:solidFill>
                  <a:srgbClr val="898989"/>
                </a:solidFill>
              </a:defRPr>
            </a:lvl1pPr>
          </a:lstStyle>
          <a:p>
            <a:r>
              <a:rPr lang="ru-RU"/>
              <a:t>Родюков Александр. фирма "1С"</a:t>
            </a:r>
          </a:p>
        </p:txBody>
      </p:sp>
      <p:sp>
        <p:nvSpPr>
          <p:cNvPr id="8" name="Номер слайда 7"/>
          <p:cNvSpPr>
            <a:spLocks noGrp="1"/>
          </p:cNvSpPr>
          <p:nvPr>
            <p:ph type="sldNum" sz="quarter" idx="4"/>
          </p:nvPr>
        </p:nvSpPr>
        <p:spPr bwMode="auto">
          <a:xfrm>
            <a:off x="6457950" y="4767263"/>
            <a:ext cx="2057400" cy="273050"/>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AD589265-9026-4768-ACA0-F03A1D7FEFE9}"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p:txStyles>
    <p:titleStyle>
      <a:lvl1pPr algn="l" defTabSz="685800" rtl="0" eaLnBrk="0" fontAlgn="base" hangingPunct="0">
        <a:lnSpc>
          <a:spcPct val="90000"/>
        </a:lnSpc>
        <a:spcBef>
          <a:spcPct val="0"/>
        </a:spcBef>
        <a:spcAft>
          <a:spcPct val="0"/>
        </a:spcAft>
        <a:defRPr sz="33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Arial" charset="0"/>
          <a:cs typeface="Arial" charset="0"/>
        </a:defRPr>
      </a:lvl2pPr>
      <a:lvl3pPr algn="l" defTabSz="685800" rtl="0" eaLnBrk="0" fontAlgn="base" hangingPunct="0">
        <a:lnSpc>
          <a:spcPct val="90000"/>
        </a:lnSpc>
        <a:spcBef>
          <a:spcPct val="0"/>
        </a:spcBef>
        <a:spcAft>
          <a:spcPct val="0"/>
        </a:spcAft>
        <a:defRPr sz="3300">
          <a:solidFill>
            <a:schemeClr val="tx1"/>
          </a:solidFill>
          <a:latin typeface="Arial" charset="0"/>
          <a:cs typeface="Arial" charset="0"/>
        </a:defRPr>
      </a:lvl3pPr>
      <a:lvl4pPr algn="l" defTabSz="685800" rtl="0" eaLnBrk="0" fontAlgn="base" hangingPunct="0">
        <a:lnSpc>
          <a:spcPct val="90000"/>
        </a:lnSpc>
        <a:spcBef>
          <a:spcPct val="0"/>
        </a:spcBef>
        <a:spcAft>
          <a:spcPct val="0"/>
        </a:spcAft>
        <a:defRPr sz="3300">
          <a:solidFill>
            <a:schemeClr val="tx1"/>
          </a:solidFill>
          <a:latin typeface="Arial" charset="0"/>
          <a:cs typeface="Arial" charset="0"/>
        </a:defRPr>
      </a:lvl4pPr>
      <a:lvl5pPr algn="l" defTabSz="685800" rtl="0" eaLnBrk="0" fontAlgn="base" hangingPunct="0">
        <a:lnSpc>
          <a:spcPct val="90000"/>
        </a:lnSpc>
        <a:spcBef>
          <a:spcPct val="0"/>
        </a:spcBef>
        <a:spcAft>
          <a:spcPct val="0"/>
        </a:spcAft>
        <a:defRPr sz="3300">
          <a:solidFill>
            <a:schemeClr val="tx1"/>
          </a:solidFill>
          <a:latin typeface="Arial" charset="0"/>
          <a:cs typeface="Arial" charset="0"/>
        </a:defRPr>
      </a:lvl5pPr>
      <a:lvl6pPr marL="457200" algn="l" defTabSz="685800" rtl="0" eaLnBrk="0" fontAlgn="base" hangingPunct="0">
        <a:lnSpc>
          <a:spcPct val="90000"/>
        </a:lnSpc>
        <a:spcBef>
          <a:spcPct val="0"/>
        </a:spcBef>
        <a:spcAft>
          <a:spcPct val="0"/>
        </a:spcAft>
        <a:defRPr sz="3300">
          <a:solidFill>
            <a:schemeClr val="tx1"/>
          </a:solidFill>
          <a:latin typeface="Arial" charset="0"/>
          <a:cs typeface="Arial" charset="0"/>
        </a:defRPr>
      </a:lvl6pPr>
      <a:lvl7pPr marL="914400" algn="l" defTabSz="685800" rtl="0" eaLnBrk="0" fontAlgn="base" hangingPunct="0">
        <a:lnSpc>
          <a:spcPct val="90000"/>
        </a:lnSpc>
        <a:spcBef>
          <a:spcPct val="0"/>
        </a:spcBef>
        <a:spcAft>
          <a:spcPct val="0"/>
        </a:spcAft>
        <a:defRPr sz="3300">
          <a:solidFill>
            <a:schemeClr val="tx1"/>
          </a:solidFill>
          <a:latin typeface="Arial" charset="0"/>
          <a:cs typeface="Arial" charset="0"/>
        </a:defRPr>
      </a:lvl7pPr>
      <a:lvl8pPr marL="1371600" algn="l" defTabSz="685800" rtl="0" eaLnBrk="0" fontAlgn="base" hangingPunct="0">
        <a:lnSpc>
          <a:spcPct val="90000"/>
        </a:lnSpc>
        <a:spcBef>
          <a:spcPct val="0"/>
        </a:spcBef>
        <a:spcAft>
          <a:spcPct val="0"/>
        </a:spcAft>
        <a:defRPr sz="3300">
          <a:solidFill>
            <a:schemeClr val="tx1"/>
          </a:solidFill>
          <a:latin typeface="Arial" charset="0"/>
          <a:cs typeface="Arial" charset="0"/>
        </a:defRPr>
      </a:lvl8pPr>
      <a:lvl9pPr marL="1828800" algn="l" defTabSz="685800" rtl="0" eaLnBrk="0" fontAlgn="base" hangingPunct="0">
        <a:lnSpc>
          <a:spcPct val="90000"/>
        </a:lnSpc>
        <a:spcBef>
          <a:spcPct val="0"/>
        </a:spcBef>
        <a:spcAft>
          <a:spcPct val="0"/>
        </a:spcAft>
        <a:defRPr sz="3300">
          <a:solidFill>
            <a:schemeClr val="tx1"/>
          </a:solidFill>
          <a:latin typeface="Arial" charset="0"/>
          <a:cs typeface="Arial"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a:solidFill>
            <a:schemeClr val="tx1"/>
          </a:solidFill>
          <a:latin typeface="+mn-lt"/>
          <a:ea typeface="+mn-ea"/>
          <a:cs typeface="+mn-cs"/>
        </a:defRPr>
      </a:lvl5pPr>
      <a:lvl6pPr marL="1885950" indent="-171450" algn="l" defTabSz="685800">
        <a:lnSpc>
          <a:spcPct val="90000"/>
        </a:lnSpc>
        <a:spcBef>
          <a:spcPts val="374"/>
        </a:spcBef>
        <a:buFont typeface="Arial"/>
        <a:buChar char="•"/>
        <a:defRPr sz="1350">
          <a:solidFill>
            <a:schemeClr val="tx1"/>
          </a:solidFill>
          <a:latin typeface="+mn-lt"/>
          <a:ea typeface="+mn-ea"/>
          <a:cs typeface="+mn-cs"/>
        </a:defRPr>
      </a:lvl6pPr>
      <a:lvl7pPr marL="2228850" indent="-171450" algn="l" defTabSz="685800">
        <a:lnSpc>
          <a:spcPct val="90000"/>
        </a:lnSpc>
        <a:spcBef>
          <a:spcPts val="374"/>
        </a:spcBef>
        <a:buFont typeface="Arial"/>
        <a:buChar char="•"/>
        <a:defRPr sz="1350">
          <a:solidFill>
            <a:schemeClr val="tx1"/>
          </a:solidFill>
          <a:latin typeface="+mn-lt"/>
          <a:ea typeface="+mn-ea"/>
          <a:cs typeface="+mn-cs"/>
        </a:defRPr>
      </a:lvl7pPr>
      <a:lvl8pPr marL="2571750" indent="-171450" algn="l" defTabSz="685800">
        <a:lnSpc>
          <a:spcPct val="90000"/>
        </a:lnSpc>
        <a:spcBef>
          <a:spcPts val="374"/>
        </a:spcBef>
        <a:buFont typeface="Arial"/>
        <a:buChar char="•"/>
        <a:defRPr sz="1350">
          <a:solidFill>
            <a:schemeClr val="tx1"/>
          </a:solidFill>
          <a:latin typeface="+mn-lt"/>
          <a:ea typeface="+mn-ea"/>
          <a:cs typeface="+mn-cs"/>
        </a:defRPr>
      </a:lvl8pPr>
      <a:lvl9pPr marL="2914650" indent="-171450" algn="l" defTabSz="685800">
        <a:lnSpc>
          <a:spcPct val="90000"/>
        </a:lnSpc>
        <a:spcBef>
          <a:spcPts val="374"/>
        </a:spcBef>
        <a:buFont typeface="Arial"/>
        <a:buChar char="•"/>
        <a:defRPr sz="135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1c-uc3.ru/our-courses/all-courses/dlya-polzovateleiy/1c-analitika/" TargetMode="External"/><Relationship Id="rId7" Type="http://schemas.openxmlformats.org/officeDocument/2006/relationships/image" Target="../media/image34.png"/><Relationship Id="rId2" Type="http://schemas.openxmlformats.org/officeDocument/2006/relationships/hyperlink" Target="https://its.1c.ru/db/pubanaliticabisystem" TargetMode="External"/><Relationship Id="rId1" Type="http://schemas.openxmlformats.org/officeDocument/2006/relationships/slideLayout" Target="../slideLayouts/slideLayout1.xml"/><Relationship Id="rId6" Type="http://schemas.openxmlformats.org/officeDocument/2006/relationships/hyperlink" Target="https://www.youtube.com/playlist?list=PLY7ViBfWFBOn-n7Bs4NRbc12h2bwKYLy1" TargetMode="External"/><Relationship Id="rId5" Type="http://schemas.openxmlformats.org/officeDocument/2006/relationships/hyperlink" Target="https://1c.ru/bf/default.jsp" TargetMode="External"/><Relationship Id="rId4" Type="http://schemas.openxmlformats.org/officeDocument/2006/relationships/hyperlink" Target="https://uc1.1c.ru/course/1s-analitika-vvedenie-v-razvertyvanie-produkta-i-sozdanie-otchetov/"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hyperlink" Target="https://expo1c.ru/services/1s-analitika.html" TargetMode="Externa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66.jpeg"/><Relationship Id="rId11" Type="http://schemas.openxmlformats.org/officeDocument/2006/relationships/image" Target="../media/image60.jpe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jpeg"/></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s://regevent.1c.ru/fdo/" TargetMode="External"/><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89.png"/><Relationship Id="rId4" Type="http://schemas.openxmlformats.org/officeDocument/2006/relationships/image" Target="../media/image88.png"/></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92.pn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dtst.su/events" TargetMode="Externa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6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roda@1c.ru" TargetMode="External"/><Relationship Id="rId2" Type="http://schemas.openxmlformats.org/officeDocument/2006/relationships/image" Target="../media/image99.png"/><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Нижний колонтитул 6"/>
          <p:cNvSpPr txBox="1">
            <a:spLocks noGrp="1"/>
          </p:cNvSpPr>
          <p:nvPr/>
        </p:nvSpPr>
        <p:spPr bwMode="auto">
          <a:xfrm>
            <a:off x="3028950" y="4767263"/>
            <a:ext cx="3086100" cy="273050"/>
          </a:xfrm>
          <a:prstGeom prst="rect">
            <a:avLst/>
          </a:prstGeom>
          <a:noFill/>
          <a:ln w="9525">
            <a:noFill/>
            <a:miter lim="800000"/>
            <a:headEnd/>
            <a:tailEnd/>
          </a:ln>
        </p:spPr>
        <p:txBody>
          <a:bodyPr anchor="ctr"/>
          <a:lstStyle/>
          <a:p>
            <a:pPr algn="ctr"/>
            <a:r>
              <a:rPr lang="ru-RU" sz="900">
                <a:solidFill>
                  <a:srgbClr val="898989"/>
                </a:solidFill>
              </a:rPr>
              <a:t>Родюков Александр. фирма "1С"</a:t>
            </a:r>
          </a:p>
        </p:txBody>
      </p:sp>
      <p:sp>
        <p:nvSpPr>
          <p:cNvPr id="13314" name="Номер слайда 7"/>
          <p:cNvSpPr txBox="1">
            <a:spLocks noGrp="1"/>
          </p:cNvSpPr>
          <p:nvPr/>
        </p:nvSpPr>
        <p:spPr bwMode="auto">
          <a:xfrm>
            <a:off x="6457950" y="4767263"/>
            <a:ext cx="2057400" cy="273050"/>
          </a:xfrm>
          <a:prstGeom prst="rect">
            <a:avLst/>
          </a:prstGeom>
          <a:noFill/>
          <a:ln w="9525">
            <a:noFill/>
            <a:miter lim="800000"/>
            <a:headEnd/>
            <a:tailEnd/>
          </a:ln>
        </p:spPr>
        <p:txBody>
          <a:bodyPr anchor="ctr"/>
          <a:lstStyle/>
          <a:p>
            <a:pPr algn="r"/>
            <a:fld id="{559C2442-F8E4-49FD-9C62-EEEDD12B6D79}" type="slidenum">
              <a:rPr lang="ru-RU" sz="900">
                <a:solidFill>
                  <a:srgbClr val="898989"/>
                </a:solidFill>
              </a:rPr>
              <a:pPr algn="r"/>
              <a:t>1</a:t>
            </a:fld>
            <a:endParaRPr lang="ru-RU" sz="900">
              <a:solidFill>
                <a:srgbClr val="898989"/>
              </a:solidFill>
            </a:endParaRPr>
          </a:p>
        </p:txBody>
      </p:sp>
      <p:sp>
        <p:nvSpPr>
          <p:cNvPr id="13315" name="Нижний колонтитул 3"/>
          <p:cNvSpPr txBox="1">
            <a:spLocks noGrp="1"/>
          </p:cNvSpPr>
          <p:nvPr/>
        </p:nvSpPr>
        <p:spPr bwMode="auto">
          <a:xfrm>
            <a:off x="34925" y="4954588"/>
            <a:ext cx="9109075" cy="188912"/>
          </a:xfrm>
          <a:prstGeom prst="rect">
            <a:avLst/>
          </a:prstGeom>
          <a:noFill/>
          <a:ln w="9525">
            <a:noFill/>
            <a:miter lim="800000"/>
            <a:headEnd/>
            <a:tailEnd/>
          </a:ln>
        </p:spPr>
        <p:txBody>
          <a:bodyPr lIns="0" tIns="0" rIns="0" bIns="0" anchor="ctr"/>
          <a:lstStyle/>
          <a:p>
            <a:pPr algn="ctr" defTabSz="685800">
              <a:lnSpc>
                <a:spcPct val="90000"/>
              </a:lnSpc>
            </a:pPr>
            <a:r>
              <a:rPr lang="ru-RU" altLang="ru-RU" sz="1100" b="1">
                <a:solidFill>
                  <a:srgbClr val="993300"/>
                </a:solidFill>
                <a:latin typeface="Calibri" pitchFamily="34" charset="0"/>
              </a:rPr>
              <a:t>1С:Зарплата и кадры государственного учреждения</a:t>
            </a:r>
          </a:p>
        </p:txBody>
      </p:sp>
      <p:sp>
        <p:nvSpPr>
          <p:cNvPr id="13316" name="Номер слайда 4"/>
          <p:cNvSpPr txBox="1">
            <a:spLocks noGrp="1"/>
          </p:cNvSpPr>
          <p:nvPr/>
        </p:nvSpPr>
        <p:spPr bwMode="auto">
          <a:xfrm>
            <a:off x="8243888" y="4948238"/>
            <a:ext cx="766762" cy="195262"/>
          </a:xfrm>
          <a:prstGeom prst="rect">
            <a:avLst/>
          </a:prstGeom>
          <a:noFill/>
          <a:ln w="9525">
            <a:noFill/>
            <a:miter lim="800000"/>
            <a:headEnd/>
            <a:tailEnd/>
          </a:ln>
        </p:spPr>
        <p:txBody>
          <a:bodyPr lIns="68554" tIns="34277" rIns="68554" bIns="34277"/>
          <a:lstStyle/>
          <a:p>
            <a:pPr algn="r" defTabSz="685800">
              <a:lnSpc>
                <a:spcPct val="90000"/>
              </a:lnSpc>
            </a:pPr>
            <a:fld id="{E172B7C7-E8B3-4073-87F4-D11C788770C3}" type="slidenum">
              <a:rPr lang="ru-RU" altLang="ru-RU" sz="1300" b="1">
                <a:solidFill>
                  <a:srgbClr val="993300"/>
                </a:solidFill>
                <a:latin typeface="Calibri" pitchFamily="34" charset="0"/>
              </a:rPr>
              <a:pPr algn="r" defTabSz="685800">
                <a:lnSpc>
                  <a:spcPct val="90000"/>
                </a:lnSpc>
              </a:pPr>
              <a:t>1</a:t>
            </a:fld>
            <a:endParaRPr lang="ru-RU" altLang="ru-RU" sz="1300" b="1">
              <a:solidFill>
                <a:srgbClr val="993300"/>
              </a:solidFill>
              <a:latin typeface="Calibri" pitchFamily="34" charset="0"/>
            </a:endParaRPr>
          </a:p>
        </p:txBody>
      </p:sp>
      <p:pic>
        <p:nvPicPr>
          <p:cNvPr id="13317" name="Picture 13" descr="fon_2-01"/>
          <p:cNvPicPr>
            <a:picLocks noChangeAspect="1" noChangeArrowheads="1"/>
          </p:cNvPicPr>
          <p:nvPr/>
        </p:nvPicPr>
        <p:blipFill>
          <a:blip r:embed="rId2"/>
          <a:srcRect/>
          <a:stretch>
            <a:fillRect/>
          </a:stretch>
        </p:blipFill>
        <p:spPr bwMode="auto">
          <a:xfrm>
            <a:off x="17463" y="9525"/>
            <a:ext cx="9163050" cy="5154613"/>
          </a:xfrm>
          <a:prstGeom prst="rect">
            <a:avLst/>
          </a:prstGeom>
          <a:noFill/>
          <a:ln w="9525">
            <a:noFill/>
            <a:miter lim="800000"/>
            <a:headEnd/>
            <a:tailEnd/>
          </a:ln>
        </p:spPr>
      </p:pic>
      <p:pic>
        <p:nvPicPr>
          <p:cNvPr id="13318" name="Picture 12" descr="1234"/>
          <p:cNvPicPr>
            <a:picLocks noChangeAspect="1" noChangeArrowheads="1"/>
          </p:cNvPicPr>
          <p:nvPr/>
        </p:nvPicPr>
        <p:blipFill>
          <a:blip r:embed="rId3"/>
          <a:srcRect/>
          <a:stretch>
            <a:fillRect/>
          </a:stretch>
        </p:blipFill>
        <p:spPr bwMode="auto">
          <a:xfrm>
            <a:off x="0" y="268288"/>
            <a:ext cx="2422525" cy="4524375"/>
          </a:xfrm>
          <a:prstGeom prst="rect">
            <a:avLst/>
          </a:prstGeom>
          <a:noFill/>
          <a:ln w="9525">
            <a:noFill/>
            <a:miter lim="800000"/>
            <a:headEnd/>
            <a:tailEnd/>
          </a:ln>
        </p:spPr>
      </p:pic>
      <p:sp>
        <p:nvSpPr>
          <p:cNvPr id="13319" name="Rectangle 9"/>
          <p:cNvSpPr>
            <a:spLocks noChangeArrowheads="1"/>
          </p:cNvSpPr>
          <p:nvPr/>
        </p:nvSpPr>
        <p:spPr bwMode="auto">
          <a:xfrm>
            <a:off x="123825" y="987425"/>
            <a:ext cx="9020175" cy="2266950"/>
          </a:xfrm>
          <a:prstGeom prst="rect">
            <a:avLst/>
          </a:prstGeom>
          <a:noFill/>
          <a:ln w="9525" algn="ctr">
            <a:noFill/>
            <a:miter lim="800000"/>
            <a:headEnd/>
            <a:tailEnd/>
          </a:ln>
        </p:spPr>
        <p:txBody>
          <a:bodyPr lIns="68580" tIns="34290" rIns="68580" bIns="34290">
            <a:spAutoFit/>
          </a:bodyPr>
          <a:lstStyle/>
          <a:p>
            <a:pPr algn="ctr" defTabSz="685800"/>
            <a:r>
              <a:rPr lang="ru-RU" sz="3600" b="1"/>
              <a:t>Решения и технологии "1С" </a:t>
            </a:r>
            <a:endParaRPr lang="en-US" sz="3600" b="1"/>
          </a:p>
          <a:p>
            <a:pPr algn="ctr" defTabSz="685800"/>
            <a:r>
              <a:rPr lang="ru-RU" sz="3600" b="1"/>
              <a:t>для построения интегрированной системы управления процессом организации приема</a:t>
            </a:r>
            <a:r>
              <a:rPr lang="ru-RU" sz="3600"/>
              <a:t> </a:t>
            </a:r>
          </a:p>
        </p:txBody>
      </p:sp>
      <p:sp>
        <p:nvSpPr>
          <p:cNvPr id="13320" name="TextBox 12"/>
          <p:cNvSpPr txBox="1">
            <a:spLocks noChangeArrowheads="1"/>
          </p:cNvSpPr>
          <p:nvPr/>
        </p:nvSpPr>
        <p:spPr bwMode="auto">
          <a:xfrm>
            <a:off x="0" y="4084638"/>
            <a:ext cx="9120188" cy="641350"/>
          </a:xfrm>
          <a:prstGeom prst="rect">
            <a:avLst/>
          </a:prstGeom>
          <a:noFill/>
          <a:ln w="9525">
            <a:noFill/>
            <a:miter lim="800000"/>
            <a:headEnd/>
            <a:tailEnd/>
          </a:ln>
        </p:spPr>
        <p:txBody>
          <a:bodyPr>
            <a:spAutoFit/>
          </a:bodyPr>
          <a:lstStyle/>
          <a:p>
            <a:pPr algn="ctr" defTabSz="914400"/>
            <a:r>
              <a:rPr lang="ru-RU" sz="1800">
                <a:solidFill>
                  <a:srgbClr val="3B3838"/>
                </a:solidFill>
              </a:rPr>
              <a:t>к.ф.-м.н. Родюков Александр Витальевич</a:t>
            </a:r>
          </a:p>
          <a:p>
            <a:pPr algn="ctr" defTabSz="914400"/>
            <a:r>
              <a:rPr lang="ru-RU" sz="1800">
                <a:solidFill>
                  <a:srgbClr val="3B3838"/>
                </a:solidFill>
              </a:rPr>
              <a:t>руководитель проекта, фирма «1С» г. Москва</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Нижний колонтитул 6"/>
          <p:cNvSpPr>
            <a:spLocks noGrp="1"/>
          </p:cNvSpPr>
          <p:nvPr>
            <p:ph type="ftr" sz="quarter" idx="11"/>
          </p:nvPr>
        </p:nvSpPr>
        <p:spPr>
          <a:noFill/>
          <a:ln>
            <a:miter lim="800000"/>
            <a:headEnd/>
            <a:tailEnd/>
          </a:ln>
        </p:spPr>
        <p:txBody>
          <a:bodyPr/>
          <a:lstStyle/>
          <a:p>
            <a:r>
              <a:rPr lang="ru-RU"/>
              <a:t>Родюков Александр. фирма "1С"</a:t>
            </a:r>
          </a:p>
        </p:txBody>
      </p:sp>
      <p:sp>
        <p:nvSpPr>
          <p:cNvPr id="25602" name="Номер слайда 7"/>
          <p:cNvSpPr>
            <a:spLocks noGrp="1"/>
          </p:cNvSpPr>
          <p:nvPr>
            <p:ph type="sldNum" sz="quarter" idx="12"/>
          </p:nvPr>
        </p:nvSpPr>
        <p:spPr>
          <a:noFill/>
          <a:ln>
            <a:miter lim="800000"/>
            <a:headEnd/>
            <a:tailEnd/>
          </a:ln>
        </p:spPr>
        <p:txBody>
          <a:bodyPr/>
          <a:lstStyle/>
          <a:p>
            <a:fld id="{833B1A0C-DCBD-4DDB-89D2-9D52A1F272E4}" type="slidenum">
              <a:rPr lang="ru-RU" smtClean="0"/>
              <a:pPr/>
              <a:t>10</a:t>
            </a:fld>
            <a:endParaRPr lang="ru-RU" smtClean="0"/>
          </a:p>
        </p:txBody>
      </p:sp>
      <p:sp>
        <p:nvSpPr>
          <p:cNvPr id="25603" name="Нижний колонтитул 3"/>
          <p:cNvSpPr txBox="1">
            <a:spLocks noGrp="1"/>
          </p:cNvSpPr>
          <p:nvPr/>
        </p:nvSpPr>
        <p:spPr bwMode="auto">
          <a:xfrm>
            <a:off x="34925" y="4954588"/>
            <a:ext cx="9109075" cy="188912"/>
          </a:xfrm>
          <a:prstGeom prst="rect">
            <a:avLst/>
          </a:prstGeom>
          <a:noFill/>
          <a:ln w="9525">
            <a:noFill/>
            <a:miter lim="800000"/>
            <a:headEnd/>
            <a:tailEnd/>
          </a:ln>
        </p:spPr>
        <p:txBody>
          <a:bodyPr lIns="0" tIns="0" rIns="0" bIns="0" anchor="ctr"/>
          <a:lstStyle/>
          <a:p>
            <a:pPr algn="ctr" defTabSz="685800">
              <a:lnSpc>
                <a:spcPct val="90000"/>
              </a:lnSpc>
            </a:pPr>
            <a:r>
              <a:rPr lang="ru-RU" altLang="ru-RU" sz="1100" b="1">
                <a:solidFill>
                  <a:srgbClr val="993300"/>
                </a:solidFill>
                <a:latin typeface="Calibri" pitchFamily="34" charset="0"/>
              </a:rPr>
              <a:t>1С:Зарплата и кадры государственного учреждения</a:t>
            </a:r>
          </a:p>
        </p:txBody>
      </p:sp>
      <p:sp>
        <p:nvSpPr>
          <p:cNvPr id="25604" name="Номер слайда 4"/>
          <p:cNvSpPr txBox="1">
            <a:spLocks noGrp="1"/>
          </p:cNvSpPr>
          <p:nvPr/>
        </p:nvSpPr>
        <p:spPr bwMode="auto">
          <a:xfrm>
            <a:off x="8243888" y="4948238"/>
            <a:ext cx="766762" cy="195262"/>
          </a:xfrm>
          <a:prstGeom prst="rect">
            <a:avLst/>
          </a:prstGeom>
          <a:noFill/>
          <a:ln w="9525">
            <a:noFill/>
            <a:miter lim="800000"/>
            <a:headEnd/>
            <a:tailEnd/>
          </a:ln>
        </p:spPr>
        <p:txBody>
          <a:bodyPr lIns="68554" tIns="34277" rIns="68554" bIns="34277"/>
          <a:lstStyle/>
          <a:p>
            <a:pPr algn="r" defTabSz="685800">
              <a:lnSpc>
                <a:spcPct val="90000"/>
              </a:lnSpc>
            </a:pPr>
            <a:fld id="{8F4AF812-36D2-4CE2-BF6B-FA1162A0A62D}" type="slidenum">
              <a:rPr lang="ru-RU" altLang="ru-RU" sz="1300" b="1">
                <a:solidFill>
                  <a:srgbClr val="993300"/>
                </a:solidFill>
                <a:latin typeface="Calibri" pitchFamily="34" charset="0"/>
              </a:rPr>
              <a:pPr algn="r" defTabSz="685800">
                <a:lnSpc>
                  <a:spcPct val="90000"/>
                </a:lnSpc>
              </a:pPr>
              <a:t>10</a:t>
            </a:fld>
            <a:endParaRPr lang="ru-RU" altLang="ru-RU" sz="1300" b="1">
              <a:solidFill>
                <a:srgbClr val="993300"/>
              </a:solidFill>
              <a:latin typeface="Calibri" pitchFamily="34" charset="0"/>
            </a:endParaRPr>
          </a:p>
        </p:txBody>
      </p:sp>
      <p:pic>
        <p:nvPicPr>
          <p:cNvPr id="25605" name="Picture 13" descr="fon_2-01"/>
          <p:cNvPicPr>
            <a:picLocks noChangeAspect="1" noChangeArrowheads="1"/>
          </p:cNvPicPr>
          <p:nvPr/>
        </p:nvPicPr>
        <p:blipFill>
          <a:blip r:embed="rId2"/>
          <a:srcRect/>
          <a:stretch>
            <a:fillRect/>
          </a:stretch>
        </p:blipFill>
        <p:spPr bwMode="auto">
          <a:xfrm>
            <a:off x="-19050" y="-20638"/>
            <a:ext cx="9163050" cy="5154613"/>
          </a:xfrm>
          <a:prstGeom prst="rect">
            <a:avLst/>
          </a:prstGeom>
          <a:noFill/>
          <a:ln w="9525">
            <a:noFill/>
            <a:miter lim="800000"/>
            <a:headEnd/>
            <a:tailEnd/>
          </a:ln>
        </p:spPr>
      </p:pic>
      <p:pic>
        <p:nvPicPr>
          <p:cNvPr id="25606" name="Picture 12" descr="1234"/>
          <p:cNvPicPr>
            <a:picLocks noChangeAspect="1" noChangeArrowheads="1"/>
          </p:cNvPicPr>
          <p:nvPr/>
        </p:nvPicPr>
        <p:blipFill>
          <a:blip r:embed="rId3"/>
          <a:srcRect/>
          <a:stretch>
            <a:fillRect/>
          </a:stretch>
        </p:blipFill>
        <p:spPr bwMode="auto">
          <a:xfrm>
            <a:off x="-23813" y="619125"/>
            <a:ext cx="2422526" cy="4524375"/>
          </a:xfrm>
          <a:prstGeom prst="rect">
            <a:avLst/>
          </a:prstGeom>
          <a:noFill/>
          <a:ln w="9525">
            <a:noFill/>
            <a:miter lim="800000"/>
            <a:headEnd/>
            <a:tailEnd/>
          </a:ln>
        </p:spPr>
      </p:pic>
      <p:sp>
        <p:nvSpPr>
          <p:cNvPr id="25607" name="TextBox 11"/>
          <p:cNvSpPr txBox="1">
            <a:spLocks noChangeArrowheads="1"/>
          </p:cNvSpPr>
          <p:nvPr/>
        </p:nvSpPr>
        <p:spPr bwMode="auto">
          <a:xfrm>
            <a:off x="412750" y="1893888"/>
            <a:ext cx="8731250" cy="1320800"/>
          </a:xfrm>
          <a:prstGeom prst="rect">
            <a:avLst/>
          </a:prstGeom>
          <a:noFill/>
          <a:ln w="9525" algn="ctr">
            <a:noFill/>
            <a:miter lim="800000"/>
            <a:headEnd/>
            <a:tailEnd/>
          </a:ln>
        </p:spPr>
        <p:txBody>
          <a:bodyPr lIns="68580" tIns="34290" rIns="68580" bIns="34290">
            <a:spAutoFit/>
          </a:bodyPr>
          <a:lstStyle/>
          <a:p>
            <a:pPr algn="ctr" defTabSz="685800"/>
            <a:r>
              <a:rPr lang="ru-RU" altLang="ru-RU" sz="4100" b="1">
                <a:solidFill>
                  <a:srgbClr val="3B3838"/>
                </a:solidFill>
              </a:rPr>
              <a:t>Платформа «1С:Предприятие»</a:t>
            </a:r>
          </a:p>
          <a:p>
            <a:pPr defTabSz="685800"/>
            <a:endParaRPr lang="ru-RU" sz="4100" b="1">
              <a:solidFill>
                <a:srgbClr val="3B3838"/>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Рисунок 11"/>
          <p:cNvPicPr>
            <a:picLocks noChangeAspect="1" noChangeArrowheads="1"/>
          </p:cNvPicPr>
          <p:nvPr/>
        </p:nvPicPr>
        <p:blipFill>
          <a:blip r:embed="rId2"/>
          <a:srcRect/>
          <a:stretch>
            <a:fillRect/>
          </a:stretch>
        </p:blipFill>
        <p:spPr bwMode="auto">
          <a:xfrm>
            <a:off x="250825" y="171450"/>
            <a:ext cx="4498975" cy="4497388"/>
          </a:xfrm>
          <a:prstGeom prst="rect">
            <a:avLst/>
          </a:prstGeom>
          <a:noFill/>
          <a:ln w="9525">
            <a:noFill/>
            <a:miter lim="800000"/>
            <a:headEnd/>
            <a:tailEnd/>
          </a:ln>
        </p:spPr>
      </p:pic>
      <p:sp>
        <p:nvSpPr>
          <p:cNvPr id="26626" name="Прямоугольная выноска 4"/>
          <p:cNvSpPr>
            <a:spLocks noChangeArrowheads="1"/>
          </p:cNvSpPr>
          <p:nvPr/>
        </p:nvSpPr>
        <p:spPr bwMode="auto">
          <a:xfrm>
            <a:off x="5924550" y="3376613"/>
            <a:ext cx="2147888" cy="1250950"/>
          </a:xfrm>
          <a:prstGeom prst="wedgeRectCallout">
            <a:avLst>
              <a:gd name="adj1" fmla="val -161287"/>
              <a:gd name="adj2" fmla="val -42120"/>
            </a:avLst>
          </a:prstGeom>
          <a:solidFill>
            <a:schemeClr val="bg1"/>
          </a:solidFill>
          <a:ln w="31750" algn="ctr">
            <a:solidFill>
              <a:srgbClr val="FFC000"/>
            </a:solidFill>
            <a:miter lim="800000"/>
            <a:headEnd/>
            <a:tailEnd/>
          </a:ln>
        </p:spPr>
        <p:txBody>
          <a:bodyPr lIns="72567" tIns="36283" rIns="72567" bIns="36283" anchor="ctr"/>
          <a:lstStyle/>
          <a:p>
            <a:pPr algn="ctr" defTabSz="725488" eaLnBrk="0" hangingPunct="0"/>
            <a:r>
              <a:rPr lang="ru-RU" sz="1700" b="1">
                <a:latin typeface="Futura PT Demi" pitchFamily="34" charset="0"/>
              </a:rPr>
              <a:t>Платформа</a:t>
            </a:r>
            <a:endParaRPr lang="en-US" sz="1700" b="1">
              <a:latin typeface="Futura PT Demi" pitchFamily="34" charset="0"/>
            </a:endParaRPr>
          </a:p>
          <a:p>
            <a:pPr algn="ctr" defTabSz="725488" eaLnBrk="0" hangingPunct="0"/>
            <a:r>
              <a:rPr lang="ru-RU" sz="2200" b="1">
                <a:solidFill>
                  <a:srgbClr val="C00000"/>
                </a:solidFill>
                <a:latin typeface="Futura PT Demi" pitchFamily="34" charset="0"/>
              </a:rPr>
              <a:t>200</a:t>
            </a:r>
            <a:r>
              <a:rPr lang="en-US" sz="2200" b="1">
                <a:solidFill>
                  <a:srgbClr val="C00000"/>
                </a:solidFill>
                <a:latin typeface="Futura PT Demi" pitchFamily="34" charset="0"/>
              </a:rPr>
              <a:t> </a:t>
            </a:r>
            <a:r>
              <a:rPr lang="ru-RU" sz="1700" b="1">
                <a:solidFill>
                  <a:srgbClr val="C00000"/>
                </a:solidFill>
                <a:latin typeface="Futura PT Demi" pitchFamily="34" charset="0"/>
              </a:rPr>
              <a:t>разработчиков</a:t>
            </a:r>
          </a:p>
        </p:txBody>
      </p:sp>
      <p:sp>
        <p:nvSpPr>
          <p:cNvPr id="26627" name="Прямоугольная выноска 6"/>
          <p:cNvSpPr>
            <a:spLocks noChangeArrowheads="1"/>
          </p:cNvSpPr>
          <p:nvPr/>
        </p:nvSpPr>
        <p:spPr bwMode="auto">
          <a:xfrm>
            <a:off x="5924550" y="1774825"/>
            <a:ext cx="2147888" cy="1065213"/>
          </a:xfrm>
          <a:prstGeom prst="wedgeRectCallout">
            <a:avLst>
              <a:gd name="adj1" fmla="val -179588"/>
              <a:gd name="adj2" fmla="val 3917"/>
            </a:avLst>
          </a:prstGeom>
          <a:solidFill>
            <a:schemeClr val="bg1"/>
          </a:solidFill>
          <a:ln w="31750" algn="ctr">
            <a:solidFill>
              <a:srgbClr val="FFC000"/>
            </a:solidFill>
            <a:miter lim="800000"/>
            <a:headEnd/>
            <a:tailEnd/>
          </a:ln>
        </p:spPr>
        <p:txBody>
          <a:bodyPr lIns="72567" tIns="36283" rIns="72567" bIns="36283" anchor="ctr"/>
          <a:lstStyle/>
          <a:p>
            <a:pPr algn="ctr" defTabSz="725488" eaLnBrk="0" hangingPunct="0"/>
            <a:r>
              <a:rPr lang="ru-RU" sz="1700" b="1">
                <a:latin typeface="Futura PT Demi" pitchFamily="34" charset="0"/>
              </a:rPr>
              <a:t>Приложения</a:t>
            </a:r>
            <a:endParaRPr lang="en-US" sz="1700" b="1">
              <a:latin typeface="Futura PT Demi" pitchFamily="34" charset="0"/>
            </a:endParaRPr>
          </a:p>
          <a:p>
            <a:pPr algn="ctr" defTabSz="725488" eaLnBrk="0" hangingPunct="0"/>
            <a:r>
              <a:rPr lang="en-US" sz="2200" b="1">
                <a:solidFill>
                  <a:srgbClr val="C00000"/>
                </a:solidFill>
                <a:latin typeface="Futura PT Demi" pitchFamily="34" charset="0"/>
              </a:rPr>
              <a:t>1 </a:t>
            </a:r>
            <a:r>
              <a:rPr lang="ru-RU" sz="2200" b="1">
                <a:solidFill>
                  <a:srgbClr val="C00000"/>
                </a:solidFill>
                <a:latin typeface="Futura PT Demi" pitchFamily="34" charset="0"/>
              </a:rPr>
              <a:t>2</a:t>
            </a:r>
            <a:r>
              <a:rPr lang="en-US" sz="2200" b="1">
                <a:solidFill>
                  <a:srgbClr val="C00000"/>
                </a:solidFill>
                <a:latin typeface="Futura PT Demi" pitchFamily="34" charset="0"/>
              </a:rPr>
              <a:t>00 +</a:t>
            </a:r>
            <a:endParaRPr lang="ru-RU" sz="2200" b="1">
              <a:solidFill>
                <a:srgbClr val="C00000"/>
              </a:solidFill>
              <a:latin typeface="Futura PT Demi" pitchFamily="34" charset="0"/>
            </a:endParaRPr>
          </a:p>
        </p:txBody>
      </p:sp>
      <p:sp>
        <p:nvSpPr>
          <p:cNvPr id="26628" name="Прямоугольная выноска 7"/>
          <p:cNvSpPr>
            <a:spLocks noChangeArrowheads="1"/>
          </p:cNvSpPr>
          <p:nvPr/>
        </p:nvSpPr>
        <p:spPr bwMode="auto">
          <a:xfrm>
            <a:off x="5924550" y="328613"/>
            <a:ext cx="2147888" cy="998537"/>
          </a:xfrm>
          <a:prstGeom prst="wedgeRectCallout">
            <a:avLst>
              <a:gd name="adj1" fmla="val -180083"/>
              <a:gd name="adj2" fmla="val 28009"/>
            </a:avLst>
          </a:prstGeom>
          <a:solidFill>
            <a:schemeClr val="bg1"/>
          </a:solidFill>
          <a:ln w="31750" algn="ctr">
            <a:solidFill>
              <a:srgbClr val="FFC000"/>
            </a:solidFill>
            <a:miter lim="800000"/>
            <a:headEnd/>
            <a:tailEnd/>
          </a:ln>
        </p:spPr>
        <p:txBody>
          <a:bodyPr lIns="72567" tIns="36283" rIns="72567" bIns="36283" anchor="ctr"/>
          <a:lstStyle/>
          <a:p>
            <a:pPr algn="ctr" defTabSz="725488" eaLnBrk="0" hangingPunct="0"/>
            <a:r>
              <a:rPr lang="ru-RU" sz="1700" b="1">
                <a:latin typeface="Futura PT Demi" pitchFamily="34" charset="0"/>
              </a:rPr>
              <a:t>Клиенты</a:t>
            </a:r>
            <a:endParaRPr lang="en-US" sz="1700" b="1">
              <a:latin typeface="Futura PT Demi" pitchFamily="34" charset="0"/>
            </a:endParaRPr>
          </a:p>
          <a:p>
            <a:pPr algn="ctr" defTabSz="725488" eaLnBrk="0" hangingPunct="0"/>
            <a:r>
              <a:rPr lang="ru-RU" sz="2200" b="1">
                <a:solidFill>
                  <a:srgbClr val="C00000"/>
                </a:solidFill>
                <a:latin typeface="Futura PT Demi" pitchFamily="34" charset="0"/>
              </a:rPr>
              <a:t>1 500 000</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Нижний колонтитул 6"/>
          <p:cNvSpPr>
            <a:spLocks noGrp="1"/>
          </p:cNvSpPr>
          <p:nvPr>
            <p:ph type="ftr" sz="quarter" idx="11"/>
          </p:nvPr>
        </p:nvSpPr>
        <p:spPr>
          <a:noFill/>
          <a:ln>
            <a:miter lim="800000"/>
            <a:headEnd/>
            <a:tailEnd/>
          </a:ln>
        </p:spPr>
        <p:txBody>
          <a:bodyPr/>
          <a:lstStyle/>
          <a:p>
            <a:r>
              <a:rPr lang="ru-RU"/>
              <a:t>Родюков Александр. фирма "1С"</a:t>
            </a:r>
          </a:p>
        </p:txBody>
      </p:sp>
      <p:sp>
        <p:nvSpPr>
          <p:cNvPr id="27650" name="Номер слайда 7"/>
          <p:cNvSpPr>
            <a:spLocks noGrp="1"/>
          </p:cNvSpPr>
          <p:nvPr>
            <p:ph type="sldNum" sz="quarter" idx="12"/>
          </p:nvPr>
        </p:nvSpPr>
        <p:spPr>
          <a:noFill/>
          <a:ln>
            <a:miter lim="800000"/>
            <a:headEnd/>
            <a:tailEnd/>
          </a:ln>
        </p:spPr>
        <p:txBody>
          <a:bodyPr/>
          <a:lstStyle/>
          <a:p>
            <a:fld id="{B627543B-444F-4858-8A5F-10711EA0C248}" type="slidenum">
              <a:rPr lang="ru-RU" smtClean="0"/>
              <a:pPr/>
              <a:t>12</a:t>
            </a:fld>
            <a:endParaRPr lang="ru-RU" smtClean="0"/>
          </a:p>
        </p:txBody>
      </p:sp>
      <p:pic>
        <p:nvPicPr>
          <p:cNvPr id="27651" name="Picture 5"/>
          <p:cNvPicPr>
            <a:picLocks noChangeAspect="1" noChangeArrowheads="1"/>
          </p:cNvPicPr>
          <p:nvPr>
            <p:ph type="body" idx="4294967295"/>
          </p:nvPr>
        </p:nvPicPr>
        <p:blipFill>
          <a:blip r:embed="rId2"/>
          <a:srcRect/>
          <a:stretch>
            <a:fillRect/>
          </a:stretch>
        </p:blipFill>
        <p:spPr>
          <a:xfrm>
            <a:off x="69850" y="47625"/>
            <a:ext cx="8966200" cy="5045075"/>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Нижний колонтитул 6"/>
          <p:cNvSpPr txBox="1">
            <a:spLocks noGrp="1"/>
          </p:cNvSpPr>
          <p:nvPr/>
        </p:nvSpPr>
        <p:spPr bwMode="auto">
          <a:xfrm>
            <a:off x="3028950" y="4767263"/>
            <a:ext cx="3086100" cy="273050"/>
          </a:xfrm>
          <a:prstGeom prst="rect">
            <a:avLst/>
          </a:prstGeom>
          <a:noFill/>
          <a:ln w="9525">
            <a:noFill/>
            <a:miter lim="800000"/>
            <a:headEnd/>
            <a:tailEnd/>
          </a:ln>
        </p:spPr>
        <p:txBody>
          <a:bodyPr anchor="ctr"/>
          <a:lstStyle/>
          <a:p>
            <a:pPr algn="ctr"/>
            <a:r>
              <a:rPr lang="ru-RU" sz="900">
                <a:solidFill>
                  <a:srgbClr val="898989"/>
                </a:solidFill>
              </a:rPr>
              <a:t>Родюков Александр. фирма "1С"</a:t>
            </a:r>
          </a:p>
        </p:txBody>
      </p:sp>
      <p:sp>
        <p:nvSpPr>
          <p:cNvPr id="28674" name="Номер слайда 7"/>
          <p:cNvSpPr txBox="1">
            <a:spLocks noGrp="1"/>
          </p:cNvSpPr>
          <p:nvPr/>
        </p:nvSpPr>
        <p:spPr bwMode="auto">
          <a:xfrm>
            <a:off x="6457950" y="4767263"/>
            <a:ext cx="2057400" cy="273050"/>
          </a:xfrm>
          <a:prstGeom prst="rect">
            <a:avLst/>
          </a:prstGeom>
          <a:noFill/>
          <a:ln w="9525">
            <a:noFill/>
            <a:miter lim="800000"/>
            <a:headEnd/>
            <a:tailEnd/>
          </a:ln>
        </p:spPr>
        <p:txBody>
          <a:bodyPr anchor="ctr"/>
          <a:lstStyle/>
          <a:p>
            <a:pPr algn="r"/>
            <a:fld id="{03A1937E-5EFA-4D70-93EB-7710120852A8}" type="slidenum">
              <a:rPr lang="ru-RU" sz="900">
                <a:solidFill>
                  <a:srgbClr val="898989"/>
                </a:solidFill>
              </a:rPr>
              <a:pPr algn="r"/>
              <a:t>13</a:t>
            </a:fld>
            <a:endParaRPr lang="ru-RU" sz="900">
              <a:solidFill>
                <a:srgbClr val="898989"/>
              </a:solidFill>
            </a:endParaRPr>
          </a:p>
        </p:txBody>
      </p:sp>
      <p:sp>
        <p:nvSpPr>
          <p:cNvPr id="28675" name="Rectangle 2"/>
          <p:cNvSpPr>
            <a:spLocks noGrp="1" noChangeArrowheads="1"/>
          </p:cNvSpPr>
          <p:nvPr>
            <p:ph type="title" idx="4294967295"/>
          </p:nvPr>
        </p:nvSpPr>
        <p:spPr>
          <a:xfrm>
            <a:off x="250825" y="-20638"/>
            <a:ext cx="8229600" cy="857251"/>
          </a:xfrm>
        </p:spPr>
        <p:txBody>
          <a:bodyPr lIns="68580" tIns="34290" rIns="68580" bIns="34290"/>
          <a:lstStyle/>
          <a:p>
            <a:r>
              <a:rPr lang="ru-RU" b="1" smtClean="0"/>
              <a:t>Сообщество 1С-разработчиков</a:t>
            </a:r>
          </a:p>
        </p:txBody>
      </p:sp>
      <p:sp>
        <p:nvSpPr>
          <p:cNvPr id="28676" name="Rectangle 3"/>
          <p:cNvSpPr>
            <a:spLocks noGrp="1" noChangeArrowheads="1"/>
          </p:cNvSpPr>
          <p:nvPr>
            <p:ph type="body" idx="4294967295"/>
          </p:nvPr>
        </p:nvSpPr>
        <p:spPr>
          <a:xfrm>
            <a:off x="323850" y="700088"/>
            <a:ext cx="8064500" cy="1943100"/>
          </a:xfrm>
        </p:spPr>
        <p:txBody>
          <a:bodyPr lIns="68580" tIns="34290" rIns="68580" bIns="34290"/>
          <a:lstStyle/>
          <a:p>
            <a:pPr>
              <a:lnSpc>
                <a:spcPct val="70000"/>
              </a:lnSpc>
            </a:pPr>
            <a:endParaRPr lang="ru-RU" sz="1700" smtClean="0"/>
          </a:p>
          <a:p>
            <a:pPr>
              <a:lnSpc>
                <a:spcPct val="70000"/>
              </a:lnSpc>
              <a:buFont typeface="Arial" charset="0"/>
              <a:buNone/>
            </a:pPr>
            <a:r>
              <a:rPr lang="ru-RU" sz="1700" b="1" smtClean="0"/>
              <a:t>Стали активнее работать с сообществом разработчиков</a:t>
            </a:r>
          </a:p>
          <a:p>
            <a:pPr>
              <a:lnSpc>
                <a:spcPct val="70000"/>
              </a:lnSpc>
            </a:pPr>
            <a:endParaRPr lang="en-US" sz="1700" smtClean="0">
              <a:latin typeface="Geometria"/>
            </a:endParaRPr>
          </a:p>
          <a:p>
            <a:pPr>
              <a:lnSpc>
                <a:spcPct val="70000"/>
              </a:lnSpc>
            </a:pPr>
            <a:r>
              <a:rPr lang="ru-RU" sz="1700" smtClean="0">
                <a:latin typeface="Geometria"/>
              </a:rPr>
              <a:t>Сбор предложений по развитию платформы и прикладных библиотек –</a:t>
            </a:r>
          </a:p>
          <a:p>
            <a:pPr>
              <a:lnSpc>
                <a:spcPct val="70000"/>
              </a:lnSpc>
              <a:buFont typeface="Arial" charset="0"/>
              <a:buNone/>
            </a:pPr>
            <a:r>
              <a:rPr lang="ru-RU" sz="1700" smtClean="0">
                <a:latin typeface="Geometria"/>
              </a:rPr>
              <a:t>специальный контакт в telegram @platform_suggestions</a:t>
            </a:r>
          </a:p>
          <a:p>
            <a:pPr>
              <a:lnSpc>
                <a:spcPct val="70000"/>
              </a:lnSpc>
            </a:pPr>
            <a:endParaRPr lang="ru-RU" sz="1700" smtClean="0">
              <a:latin typeface="Geometria"/>
            </a:endParaRPr>
          </a:p>
          <a:p>
            <a:pPr>
              <a:lnSpc>
                <a:spcPct val="70000"/>
              </a:lnSpc>
            </a:pPr>
            <a:r>
              <a:rPr lang="ru-RU" sz="1700" smtClean="0">
                <a:latin typeface="Geometria"/>
              </a:rPr>
              <a:t>Общая группа «Развитие сообщества разработчиков» (@e1c_community)</a:t>
            </a:r>
          </a:p>
          <a:p>
            <a:pPr>
              <a:lnSpc>
                <a:spcPct val="70000"/>
              </a:lnSpc>
            </a:pPr>
            <a:endParaRPr lang="ru-RU" sz="1700" smtClean="0">
              <a:latin typeface="Geometria"/>
            </a:endParaRPr>
          </a:p>
          <a:p>
            <a:pPr>
              <a:lnSpc>
                <a:spcPct val="70000"/>
              </a:lnSpc>
            </a:pPr>
            <a:endParaRPr lang="ru-RU" sz="1700" smtClean="0">
              <a:latin typeface="Geometria"/>
            </a:endParaRPr>
          </a:p>
          <a:p>
            <a:pPr>
              <a:lnSpc>
                <a:spcPct val="70000"/>
              </a:lnSpc>
              <a:buFont typeface="Arial" charset="0"/>
              <a:buNone/>
            </a:pPr>
            <a:endParaRPr lang="ru-RU" sz="1700" smtClean="0">
              <a:latin typeface="Geometria"/>
            </a:endParaRPr>
          </a:p>
          <a:p>
            <a:pPr>
              <a:lnSpc>
                <a:spcPct val="70000"/>
              </a:lnSpc>
            </a:pPr>
            <a:endParaRPr lang="ru-RU" sz="1700" b="1" smtClean="0"/>
          </a:p>
          <a:p>
            <a:pPr>
              <a:lnSpc>
                <a:spcPct val="70000"/>
              </a:lnSpc>
            </a:pPr>
            <a:endParaRPr lang="ru-RU" sz="1700" smtClean="0"/>
          </a:p>
        </p:txBody>
      </p:sp>
      <p:pic>
        <p:nvPicPr>
          <p:cNvPr id="28677" name="Picture 4"/>
          <p:cNvPicPr>
            <a:picLocks noChangeAspect="1" noChangeArrowheads="1"/>
          </p:cNvPicPr>
          <p:nvPr/>
        </p:nvPicPr>
        <p:blipFill>
          <a:blip r:embed="rId2"/>
          <a:srcRect/>
          <a:stretch>
            <a:fillRect/>
          </a:stretch>
        </p:blipFill>
        <p:spPr bwMode="auto">
          <a:xfrm>
            <a:off x="6564313" y="555625"/>
            <a:ext cx="2328862" cy="434975"/>
          </a:xfrm>
          <a:prstGeom prst="rect">
            <a:avLst/>
          </a:prstGeom>
          <a:noFill/>
          <a:ln w="9525">
            <a:noFill/>
            <a:miter lim="800000"/>
            <a:headEnd/>
            <a:tailEnd/>
          </a:ln>
        </p:spPr>
      </p:pic>
      <p:sp>
        <p:nvSpPr>
          <p:cNvPr id="28679" name="Rectangle 7"/>
          <p:cNvSpPr>
            <a:spLocks noChangeArrowheads="1"/>
          </p:cNvSpPr>
          <p:nvPr/>
        </p:nvSpPr>
        <p:spPr bwMode="auto">
          <a:xfrm>
            <a:off x="1658938" y="2906713"/>
            <a:ext cx="5721350" cy="4572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defTabSz="914400"/>
            <a:r>
              <a:rPr lang="ru-RU" b="1">
                <a:solidFill>
                  <a:schemeClr val="hlink"/>
                </a:solidFill>
              </a:rPr>
              <a:t>1C:DevCon.4 13-14 апреля 2024 года.</a:t>
            </a:r>
          </a:p>
        </p:txBody>
      </p:sp>
      <p:sp>
        <p:nvSpPr>
          <p:cNvPr id="28680" name="Rectangle 8"/>
          <p:cNvSpPr>
            <a:spLocks noChangeArrowheads="1"/>
          </p:cNvSpPr>
          <p:nvPr/>
        </p:nvSpPr>
        <p:spPr bwMode="auto">
          <a:xfrm>
            <a:off x="468313" y="3517900"/>
            <a:ext cx="8207375" cy="10699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defTabSz="914400"/>
            <a:r>
              <a:rPr lang="ru-RU" sz="1600" b="1"/>
              <a:t>Будет здорово, если участники семинара смогут подключиться.</a:t>
            </a:r>
            <a:r>
              <a:rPr lang="en-US" sz="1600" b="1"/>
              <a:t> </a:t>
            </a:r>
            <a:endParaRPr lang="ru-RU" sz="1600" b="1"/>
          </a:p>
          <a:p>
            <a:pPr algn="ctr" defTabSz="914400"/>
            <a:endParaRPr lang="ru-RU" sz="1600" b="1"/>
          </a:p>
          <a:p>
            <a:pPr algn="ctr" defTabSz="914400"/>
            <a:r>
              <a:rPr lang="ru-RU" sz="1600" b="1"/>
              <a:t>Регистрация доступна в личном кабинете портала https://developer.1c.ru в разделе «Конференции».</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Нижний колонтитул 6"/>
          <p:cNvSpPr>
            <a:spLocks noGrp="1"/>
          </p:cNvSpPr>
          <p:nvPr>
            <p:ph type="ftr" sz="quarter" idx="11"/>
          </p:nvPr>
        </p:nvSpPr>
        <p:spPr>
          <a:noFill/>
          <a:ln>
            <a:miter lim="800000"/>
            <a:headEnd/>
            <a:tailEnd/>
          </a:ln>
        </p:spPr>
        <p:txBody>
          <a:bodyPr/>
          <a:lstStyle/>
          <a:p>
            <a:r>
              <a:rPr lang="ru-RU"/>
              <a:t>Родюков Александр. фирма "1С"</a:t>
            </a:r>
          </a:p>
        </p:txBody>
      </p:sp>
      <p:sp>
        <p:nvSpPr>
          <p:cNvPr id="29698" name="Номер слайда 7"/>
          <p:cNvSpPr>
            <a:spLocks noGrp="1"/>
          </p:cNvSpPr>
          <p:nvPr>
            <p:ph type="sldNum" sz="quarter" idx="12"/>
          </p:nvPr>
        </p:nvSpPr>
        <p:spPr>
          <a:noFill/>
          <a:ln>
            <a:miter lim="800000"/>
            <a:headEnd/>
            <a:tailEnd/>
          </a:ln>
        </p:spPr>
        <p:txBody>
          <a:bodyPr/>
          <a:lstStyle/>
          <a:p>
            <a:fld id="{ABD6C922-E485-4D01-A3B7-3852DFF8C978}" type="slidenum">
              <a:rPr lang="ru-RU" smtClean="0"/>
              <a:pPr/>
              <a:t>14</a:t>
            </a:fld>
            <a:endParaRPr lang="ru-RU" smtClean="0"/>
          </a:p>
        </p:txBody>
      </p:sp>
      <p:pic>
        <p:nvPicPr>
          <p:cNvPr id="29699" name="Google Shape;58;p3"/>
          <p:cNvPicPr preferRelativeResize="0">
            <a:picLocks noChangeAspect="1" noChangeArrowheads="1"/>
          </p:cNvPicPr>
          <p:nvPr/>
        </p:nvPicPr>
        <p:blipFill>
          <a:blip r:embed="rId3"/>
          <a:srcRect/>
          <a:stretch>
            <a:fillRect/>
          </a:stretch>
        </p:blipFill>
        <p:spPr bwMode="auto">
          <a:xfrm>
            <a:off x="1333500" y="2808288"/>
            <a:ext cx="5467350" cy="1219200"/>
          </a:xfrm>
          <a:prstGeom prst="rect">
            <a:avLst/>
          </a:prstGeom>
          <a:noFill/>
          <a:ln w="9525">
            <a:noFill/>
            <a:miter lim="800000"/>
            <a:headEnd/>
            <a:tailEnd/>
          </a:ln>
        </p:spPr>
      </p:pic>
      <p:pic>
        <p:nvPicPr>
          <p:cNvPr id="29700" name="Google Shape;59;p3"/>
          <p:cNvPicPr preferRelativeResize="0">
            <a:picLocks noChangeAspect="1" noChangeArrowheads="1"/>
          </p:cNvPicPr>
          <p:nvPr/>
        </p:nvPicPr>
        <p:blipFill>
          <a:blip r:embed="rId4"/>
          <a:srcRect/>
          <a:stretch>
            <a:fillRect/>
          </a:stretch>
        </p:blipFill>
        <p:spPr bwMode="auto">
          <a:xfrm>
            <a:off x="2254250" y="1684338"/>
            <a:ext cx="2182813" cy="790575"/>
          </a:xfrm>
          <a:prstGeom prst="rect">
            <a:avLst/>
          </a:prstGeom>
          <a:noFill/>
          <a:ln w="9525">
            <a:noFill/>
            <a:miter lim="800000"/>
            <a:headEnd/>
            <a:tailEnd/>
          </a:ln>
        </p:spPr>
      </p:pic>
      <p:cxnSp>
        <p:nvCxnSpPr>
          <p:cNvPr id="29701" name="Google Shape;60;p3"/>
          <p:cNvCxnSpPr>
            <a:cxnSpLocks noChangeShapeType="1"/>
          </p:cNvCxnSpPr>
          <p:nvPr/>
        </p:nvCxnSpPr>
        <p:spPr bwMode="auto">
          <a:xfrm>
            <a:off x="827088" y="4121150"/>
            <a:ext cx="6337300" cy="0"/>
          </a:xfrm>
          <a:prstGeom prst="straightConnector1">
            <a:avLst/>
          </a:prstGeom>
          <a:noFill/>
          <a:ln w="15875">
            <a:solidFill>
              <a:srgbClr val="B2C1CE"/>
            </a:solidFill>
            <a:miter lim="800000"/>
            <a:headEnd/>
            <a:tailEnd/>
          </a:ln>
        </p:spPr>
      </p:cxnSp>
      <p:cxnSp>
        <p:nvCxnSpPr>
          <p:cNvPr id="29702" name="Google Shape;61;p3"/>
          <p:cNvCxnSpPr>
            <a:cxnSpLocks noChangeShapeType="1"/>
          </p:cNvCxnSpPr>
          <p:nvPr/>
        </p:nvCxnSpPr>
        <p:spPr bwMode="auto">
          <a:xfrm>
            <a:off x="884238" y="2728913"/>
            <a:ext cx="6335712" cy="0"/>
          </a:xfrm>
          <a:prstGeom prst="straightConnector1">
            <a:avLst/>
          </a:prstGeom>
          <a:noFill/>
          <a:ln w="15875">
            <a:solidFill>
              <a:srgbClr val="B2C1CE"/>
            </a:solidFill>
            <a:miter lim="800000"/>
            <a:headEnd/>
            <a:tailEnd/>
          </a:ln>
        </p:spPr>
      </p:cxnSp>
      <p:pic>
        <p:nvPicPr>
          <p:cNvPr id="29703" name="Google Shape;62;p3"/>
          <p:cNvPicPr preferRelativeResize="0">
            <a:picLocks noChangeAspect="1" noChangeArrowheads="1"/>
          </p:cNvPicPr>
          <p:nvPr/>
        </p:nvPicPr>
        <p:blipFill>
          <a:blip r:embed="rId5"/>
          <a:srcRect/>
          <a:stretch>
            <a:fillRect/>
          </a:stretch>
        </p:blipFill>
        <p:spPr bwMode="auto">
          <a:xfrm>
            <a:off x="1938338" y="4260850"/>
            <a:ext cx="2289175" cy="839788"/>
          </a:xfrm>
          <a:prstGeom prst="rect">
            <a:avLst/>
          </a:prstGeom>
          <a:noFill/>
          <a:ln w="9525">
            <a:noFill/>
            <a:miter lim="800000"/>
            <a:headEnd/>
            <a:tailEnd/>
          </a:ln>
        </p:spPr>
      </p:pic>
      <p:cxnSp>
        <p:nvCxnSpPr>
          <p:cNvPr id="29704" name="Google Shape;63;p3"/>
          <p:cNvCxnSpPr>
            <a:cxnSpLocks noChangeShapeType="1"/>
          </p:cNvCxnSpPr>
          <p:nvPr/>
        </p:nvCxnSpPr>
        <p:spPr bwMode="auto">
          <a:xfrm>
            <a:off x="2135188" y="1701800"/>
            <a:ext cx="0" cy="1909763"/>
          </a:xfrm>
          <a:prstGeom prst="straightConnector1">
            <a:avLst/>
          </a:prstGeom>
          <a:noFill/>
          <a:ln w="44450">
            <a:solidFill>
              <a:srgbClr val="7F7F7F"/>
            </a:solidFill>
            <a:miter lim="800000"/>
            <a:headEnd/>
            <a:tailEnd type="stealth" w="med" len="med"/>
          </a:ln>
        </p:spPr>
      </p:cxnSp>
      <p:grpSp>
        <p:nvGrpSpPr>
          <p:cNvPr id="29705" name="Google Shape;64;p3"/>
          <p:cNvGrpSpPr>
            <a:grpSpLocks/>
          </p:cNvGrpSpPr>
          <p:nvPr/>
        </p:nvGrpSpPr>
        <p:grpSpPr bwMode="auto">
          <a:xfrm>
            <a:off x="2382838" y="1139825"/>
            <a:ext cx="312737" cy="538163"/>
            <a:chOff x="3327402" y="1457325"/>
            <a:chExt cx="312737" cy="458788"/>
          </a:xfrm>
        </p:grpSpPr>
        <p:cxnSp>
          <p:nvCxnSpPr>
            <p:cNvPr id="29725" name="Google Shape;65;p3"/>
            <p:cNvCxnSpPr>
              <a:cxnSpLocks noChangeShapeType="1"/>
            </p:cNvCxnSpPr>
            <p:nvPr/>
          </p:nvCxnSpPr>
          <p:spPr bwMode="auto">
            <a:xfrm>
              <a:off x="3479800" y="1457325"/>
              <a:ext cx="0" cy="458788"/>
            </a:xfrm>
            <a:prstGeom prst="straightConnector1">
              <a:avLst/>
            </a:prstGeom>
            <a:noFill/>
            <a:ln w="44450">
              <a:solidFill>
                <a:srgbClr val="7F7F7F"/>
              </a:solidFill>
              <a:miter lim="800000"/>
              <a:headEnd/>
              <a:tailEnd type="stealth" w="med" len="med"/>
            </a:ln>
          </p:spPr>
        </p:cxnSp>
        <p:sp>
          <p:nvSpPr>
            <p:cNvPr id="29726" name="Google Shape;66;p3"/>
            <p:cNvSpPr txBox="1">
              <a:spLocks noChangeArrowheads="1"/>
            </p:cNvSpPr>
            <p:nvPr/>
          </p:nvSpPr>
          <p:spPr bwMode="auto">
            <a:xfrm>
              <a:off x="3327402" y="1580068"/>
              <a:ext cx="312737" cy="144462"/>
            </a:xfrm>
            <a:prstGeom prst="rect">
              <a:avLst/>
            </a:prstGeom>
            <a:solidFill>
              <a:srgbClr val="FFFFFF"/>
            </a:solidFill>
            <a:ln w="9525">
              <a:noFill/>
              <a:miter lim="800000"/>
              <a:headEnd/>
              <a:tailEnd/>
            </a:ln>
          </p:spPr>
          <p:txBody>
            <a:bodyPr lIns="91388" tIns="45683" rIns="91388" bIns="45683" anchor="ctr"/>
            <a:lstStyle/>
            <a:p>
              <a:pPr algn="ctr" defTabSz="914400">
                <a:buClr>
                  <a:srgbClr val="899097"/>
                </a:buClr>
                <a:buSzPts val="2400"/>
                <a:buFont typeface="Arial Narrow" pitchFamily="34" charset="0"/>
                <a:buNone/>
              </a:pPr>
              <a:r>
                <a:rPr lang="en-US" b="1">
                  <a:solidFill>
                    <a:srgbClr val="899097"/>
                  </a:solidFill>
                  <a:latin typeface="Arial Narrow" pitchFamily="34" charset="0"/>
                  <a:sym typeface="Arial Narrow" pitchFamily="34" charset="0"/>
                </a:rPr>
                <a:t>~</a:t>
              </a:r>
              <a:endParaRPr lang="ru-RU" sz="1400">
                <a:solidFill>
                  <a:srgbClr val="000000"/>
                </a:solidFill>
                <a:sym typeface="Arial" charset="0"/>
              </a:endParaRPr>
            </a:p>
          </p:txBody>
        </p:sp>
      </p:grpSp>
      <p:grpSp>
        <p:nvGrpSpPr>
          <p:cNvPr id="29706" name="Google Shape;68;p3"/>
          <p:cNvGrpSpPr>
            <a:grpSpLocks/>
          </p:cNvGrpSpPr>
          <p:nvPr/>
        </p:nvGrpSpPr>
        <p:grpSpPr bwMode="auto">
          <a:xfrm>
            <a:off x="4425950" y="1190625"/>
            <a:ext cx="1527175" cy="728663"/>
            <a:chOff x="5492749" y="1190308"/>
            <a:chExt cx="638175" cy="728662"/>
          </a:xfrm>
        </p:grpSpPr>
        <p:cxnSp>
          <p:nvCxnSpPr>
            <p:cNvPr id="29723" name="Google Shape;69;p3"/>
            <p:cNvCxnSpPr>
              <a:cxnSpLocks noChangeShapeType="1"/>
            </p:cNvCxnSpPr>
            <p:nvPr/>
          </p:nvCxnSpPr>
          <p:spPr bwMode="auto">
            <a:xfrm rot="5400000">
              <a:off x="5368925" y="1314132"/>
              <a:ext cx="728662" cy="481013"/>
            </a:xfrm>
            <a:prstGeom prst="bentConnector2">
              <a:avLst/>
            </a:prstGeom>
            <a:noFill/>
            <a:ln w="44450">
              <a:solidFill>
                <a:srgbClr val="7F7F7F"/>
              </a:solidFill>
              <a:round/>
              <a:headEnd/>
              <a:tailEnd type="stealth" w="med" len="med"/>
            </a:ln>
          </p:spPr>
        </p:cxnSp>
        <p:sp>
          <p:nvSpPr>
            <p:cNvPr id="29724" name="Google Shape;70;p3"/>
            <p:cNvSpPr txBox="1">
              <a:spLocks noChangeArrowheads="1"/>
            </p:cNvSpPr>
            <p:nvPr/>
          </p:nvSpPr>
          <p:spPr bwMode="auto">
            <a:xfrm>
              <a:off x="5818187" y="1463358"/>
              <a:ext cx="312737" cy="144462"/>
            </a:xfrm>
            <a:prstGeom prst="rect">
              <a:avLst/>
            </a:prstGeom>
            <a:solidFill>
              <a:srgbClr val="FFFFFF"/>
            </a:solidFill>
            <a:ln w="9525">
              <a:noFill/>
              <a:miter lim="800000"/>
              <a:headEnd/>
              <a:tailEnd/>
            </a:ln>
          </p:spPr>
          <p:txBody>
            <a:bodyPr lIns="91388" tIns="45683" rIns="91388" bIns="45683" anchor="ctr"/>
            <a:lstStyle/>
            <a:p>
              <a:pPr algn="ctr" defTabSz="914400">
                <a:buClr>
                  <a:srgbClr val="899097"/>
                </a:buClr>
                <a:buSzPts val="2400"/>
                <a:buFont typeface="Arial Narrow" pitchFamily="34" charset="0"/>
                <a:buNone/>
              </a:pPr>
              <a:r>
                <a:rPr lang="en-US" b="1">
                  <a:solidFill>
                    <a:srgbClr val="899097"/>
                  </a:solidFill>
                  <a:latin typeface="Arial Narrow" pitchFamily="34" charset="0"/>
                  <a:sym typeface="Arial Narrow" pitchFamily="34" charset="0"/>
                </a:rPr>
                <a:t>~</a:t>
              </a:r>
              <a:endParaRPr lang="ru-RU" sz="1400">
                <a:solidFill>
                  <a:srgbClr val="000000"/>
                </a:solidFill>
                <a:sym typeface="Arial" charset="0"/>
              </a:endParaRPr>
            </a:p>
          </p:txBody>
        </p:sp>
      </p:grpSp>
      <p:cxnSp>
        <p:nvCxnSpPr>
          <p:cNvPr id="29707" name="Google Shape;71;p3"/>
          <p:cNvCxnSpPr>
            <a:cxnSpLocks noChangeShapeType="1"/>
          </p:cNvCxnSpPr>
          <p:nvPr/>
        </p:nvCxnSpPr>
        <p:spPr bwMode="auto">
          <a:xfrm rot="10800000">
            <a:off x="4425950" y="2124075"/>
            <a:ext cx="2146300" cy="0"/>
          </a:xfrm>
          <a:prstGeom prst="straightConnector1">
            <a:avLst/>
          </a:prstGeom>
          <a:noFill/>
          <a:ln w="44450">
            <a:solidFill>
              <a:srgbClr val="7F7F7F"/>
            </a:solidFill>
            <a:miter lim="800000"/>
            <a:headEnd/>
            <a:tailEnd type="stealth" w="med" len="med"/>
          </a:ln>
        </p:spPr>
      </p:cxnSp>
      <p:pic>
        <p:nvPicPr>
          <p:cNvPr id="29708" name="Google Shape;72;p3"/>
          <p:cNvPicPr preferRelativeResize="0">
            <a:picLocks noChangeAspect="1" noChangeArrowheads="1"/>
          </p:cNvPicPr>
          <p:nvPr/>
        </p:nvPicPr>
        <p:blipFill>
          <a:blip r:embed="rId6"/>
          <a:srcRect/>
          <a:stretch>
            <a:fillRect/>
          </a:stretch>
        </p:blipFill>
        <p:spPr bwMode="auto">
          <a:xfrm>
            <a:off x="1530350" y="633413"/>
            <a:ext cx="1704975" cy="612775"/>
          </a:xfrm>
          <a:prstGeom prst="rect">
            <a:avLst/>
          </a:prstGeom>
          <a:noFill/>
          <a:ln w="9525">
            <a:noFill/>
            <a:miter lim="800000"/>
            <a:headEnd/>
            <a:tailEnd/>
          </a:ln>
        </p:spPr>
      </p:pic>
      <p:pic>
        <p:nvPicPr>
          <p:cNvPr id="29709" name="Google Shape;73;p3"/>
          <p:cNvPicPr preferRelativeResize="0">
            <a:picLocks noChangeAspect="1" noChangeArrowheads="1"/>
          </p:cNvPicPr>
          <p:nvPr/>
        </p:nvPicPr>
        <p:blipFill>
          <a:blip r:embed="rId7"/>
          <a:srcRect/>
          <a:stretch>
            <a:fillRect/>
          </a:stretch>
        </p:blipFill>
        <p:spPr bwMode="auto">
          <a:xfrm>
            <a:off x="4465638" y="639763"/>
            <a:ext cx="1697037" cy="611187"/>
          </a:xfrm>
          <a:prstGeom prst="rect">
            <a:avLst/>
          </a:prstGeom>
          <a:noFill/>
          <a:ln w="9525">
            <a:noFill/>
            <a:miter lim="800000"/>
            <a:headEnd/>
            <a:tailEnd/>
          </a:ln>
        </p:spPr>
      </p:pic>
      <p:grpSp>
        <p:nvGrpSpPr>
          <p:cNvPr id="29710" name="Google Shape;74;p3"/>
          <p:cNvGrpSpPr>
            <a:grpSpLocks/>
          </p:cNvGrpSpPr>
          <p:nvPr/>
        </p:nvGrpSpPr>
        <p:grpSpPr bwMode="auto">
          <a:xfrm>
            <a:off x="6572250" y="1649413"/>
            <a:ext cx="2141538" cy="779462"/>
            <a:chOff x="6876256" y="1875987"/>
            <a:chExt cx="2141174" cy="777736"/>
          </a:xfrm>
        </p:grpSpPr>
        <p:pic>
          <p:nvPicPr>
            <p:cNvPr id="29721" name="Google Shape;75;p3"/>
            <p:cNvPicPr preferRelativeResize="0">
              <a:picLocks noChangeAspect="1" noChangeArrowheads="1"/>
            </p:cNvPicPr>
            <p:nvPr/>
          </p:nvPicPr>
          <p:blipFill>
            <a:blip r:embed="rId8"/>
            <a:srcRect/>
            <a:stretch>
              <a:fillRect/>
            </a:stretch>
          </p:blipFill>
          <p:spPr bwMode="auto">
            <a:xfrm>
              <a:off x="6876256" y="1875987"/>
              <a:ext cx="2141174" cy="777736"/>
            </a:xfrm>
            <a:prstGeom prst="rect">
              <a:avLst/>
            </a:prstGeom>
            <a:noFill/>
            <a:ln w="9525">
              <a:noFill/>
              <a:miter lim="800000"/>
              <a:headEnd/>
              <a:tailEnd/>
            </a:ln>
          </p:spPr>
        </p:pic>
        <p:sp>
          <p:nvSpPr>
            <p:cNvPr id="29722" name="Google Shape;76;p3"/>
            <p:cNvSpPr txBox="1">
              <a:spLocks noChangeArrowheads="1"/>
            </p:cNvSpPr>
            <p:nvPr/>
          </p:nvSpPr>
          <p:spPr bwMode="auto">
            <a:xfrm>
              <a:off x="7534957" y="2011556"/>
              <a:ext cx="1450728" cy="478058"/>
            </a:xfrm>
            <a:prstGeom prst="rect">
              <a:avLst/>
            </a:prstGeom>
            <a:noFill/>
            <a:ln w="9525">
              <a:noFill/>
              <a:miter lim="800000"/>
              <a:headEnd/>
              <a:tailEnd/>
            </a:ln>
          </p:spPr>
          <p:txBody>
            <a:bodyPr lIns="91388" tIns="45683" rIns="91388" bIns="45683">
              <a:spAutoFit/>
            </a:bodyPr>
            <a:lstStyle/>
            <a:p>
              <a:pPr algn="ctr" defTabSz="914400">
                <a:buClr>
                  <a:srgbClr val="27308A"/>
                </a:buClr>
                <a:buSzPts val="1300"/>
                <a:buFont typeface="Arial Narrow" pitchFamily="34" charset="0"/>
                <a:buNone/>
              </a:pPr>
              <a:r>
                <a:rPr lang="en-US" sz="1300">
                  <a:solidFill>
                    <a:srgbClr val="27308A"/>
                  </a:solidFill>
                  <a:latin typeface="Arial Narrow" pitchFamily="34" charset="0"/>
                  <a:sym typeface="Arial Narrow" pitchFamily="34" charset="0"/>
                </a:rPr>
                <a:t>Мобильные клиенты</a:t>
              </a:r>
              <a:endParaRPr lang="ru-RU" sz="1400">
                <a:solidFill>
                  <a:srgbClr val="000000"/>
                </a:solidFill>
                <a:sym typeface="Arial" charset="0"/>
              </a:endParaRPr>
            </a:p>
          </p:txBody>
        </p:sp>
      </p:grpSp>
      <p:sp>
        <p:nvSpPr>
          <p:cNvPr id="29711" name="Google Shape;77;p3"/>
          <p:cNvSpPr>
            <a:spLocks noChangeArrowheads="1"/>
          </p:cNvSpPr>
          <p:nvPr/>
        </p:nvSpPr>
        <p:spPr bwMode="auto">
          <a:xfrm>
            <a:off x="6770688" y="2733675"/>
            <a:ext cx="1114425" cy="460375"/>
          </a:xfrm>
          <a:prstGeom prst="roundRect">
            <a:avLst>
              <a:gd name="adj" fmla="val 16667"/>
            </a:avLst>
          </a:prstGeom>
          <a:solidFill>
            <a:srgbClr val="FFFFFF"/>
          </a:solidFill>
          <a:ln w="12700">
            <a:solidFill>
              <a:srgbClr val="B2C1CE"/>
            </a:solidFill>
            <a:miter lim="800000"/>
            <a:headEnd type="none" w="sm" len="sm"/>
            <a:tailEnd type="none" w="sm" len="sm"/>
          </a:ln>
        </p:spPr>
        <p:txBody>
          <a:bodyPr lIns="91388" tIns="45683" rIns="91388" bIns="45683" anchor="ctr"/>
          <a:lstStyle/>
          <a:p>
            <a:pPr defTabSz="914400">
              <a:buClr>
                <a:srgbClr val="0D0D0D"/>
              </a:buClr>
              <a:buSzPts val="1000"/>
              <a:buFont typeface="Arial" charset="0"/>
              <a:buNone/>
            </a:pPr>
            <a:r>
              <a:rPr lang="en-US" sz="1000">
                <a:solidFill>
                  <a:srgbClr val="0D0D0D"/>
                </a:solidFill>
                <a:sym typeface="Arial" charset="0"/>
              </a:rPr>
              <a:t>Windows</a:t>
            </a:r>
            <a:endParaRPr lang="ru-RU" sz="1400">
              <a:solidFill>
                <a:srgbClr val="000000"/>
              </a:solidFill>
              <a:sym typeface="Arial" charset="0"/>
            </a:endParaRPr>
          </a:p>
          <a:p>
            <a:pPr defTabSz="914400">
              <a:buClr>
                <a:srgbClr val="0D0D0D"/>
              </a:buClr>
              <a:buSzPts val="1000"/>
              <a:buFont typeface="Arial" charset="0"/>
              <a:buNone/>
            </a:pPr>
            <a:r>
              <a:rPr lang="en-US" sz="1400" b="1">
                <a:solidFill>
                  <a:srgbClr val="CC0000"/>
                </a:solidFill>
                <a:sym typeface="Arial" charset="0"/>
              </a:rPr>
              <a:t>Linux</a:t>
            </a:r>
            <a:endParaRPr lang="ru-RU" sz="1400" b="1">
              <a:solidFill>
                <a:srgbClr val="CC0000"/>
              </a:solidFill>
              <a:sym typeface="Arial" charset="0"/>
            </a:endParaRPr>
          </a:p>
        </p:txBody>
      </p:sp>
      <p:sp>
        <p:nvSpPr>
          <p:cNvPr id="29712" name="Google Shape;78;p3"/>
          <p:cNvSpPr>
            <a:spLocks noChangeArrowheads="1"/>
          </p:cNvSpPr>
          <p:nvPr/>
        </p:nvSpPr>
        <p:spPr bwMode="auto">
          <a:xfrm>
            <a:off x="4103688" y="4140200"/>
            <a:ext cx="1395412" cy="803275"/>
          </a:xfrm>
          <a:prstGeom prst="roundRect">
            <a:avLst>
              <a:gd name="adj" fmla="val 16667"/>
            </a:avLst>
          </a:prstGeom>
          <a:solidFill>
            <a:srgbClr val="FFFFFF"/>
          </a:solidFill>
          <a:ln w="12700">
            <a:solidFill>
              <a:srgbClr val="B2C1CE"/>
            </a:solidFill>
            <a:miter lim="800000"/>
            <a:headEnd type="none" w="sm" len="sm"/>
            <a:tailEnd type="none" w="sm" len="sm"/>
          </a:ln>
        </p:spPr>
        <p:txBody>
          <a:bodyPr lIns="91388" tIns="45683" rIns="91388" bIns="45683" anchor="ctr"/>
          <a:lstStyle/>
          <a:p>
            <a:pPr defTabSz="914400">
              <a:buClr>
                <a:srgbClr val="0D0D0D"/>
              </a:buClr>
              <a:buSzPts val="1000"/>
              <a:buFont typeface="Arial" charset="0"/>
              <a:buNone/>
            </a:pPr>
            <a:r>
              <a:rPr lang="en-US" sz="1000">
                <a:solidFill>
                  <a:srgbClr val="0D0D0D"/>
                </a:solidFill>
                <a:sym typeface="Arial" charset="0"/>
              </a:rPr>
              <a:t>MS SQL Server</a:t>
            </a:r>
            <a:br>
              <a:rPr lang="en-US" sz="1000">
                <a:solidFill>
                  <a:srgbClr val="0D0D0D"/>
                </a:solidFill>
                <a:sym typeface="Arial" charset="0"/>
              </a:rPr>
            </a:br>
            <a:r>
              <a:rPr lang="en-US" sz="1000">
                <a:solidFill>
                  <a:srgbClr val="0D0D0D"/>
                </a:solidFill>
                <a:sym typeface="Arial" charset="0"/>
              </a:rPr>
              <a:t>Oracle</a:t>
            </a:r>
            <a:br>
              <a:rPr lang="en-US" sz="1000">
                <a:solidFill>
                  <a:srgbClr val="0D0D0D"/>
                </a:solidFill>
                <a:sym typeface="Arial" charset="0"/>
              </a:rPr>
            </a:br>
            <a:r>
              <a:rPr lang="en-US" sz="1000">
                <a:solidFill>
                  <a:srgbClr val="0D0D0D"/>
                </a:solidFill>
                <a:sym typeface="Arial" charset="0"/>
              </a:rPr>
              <a:t>IBM DB2</a:t>
            </a:r>
            <a:br>
              <a:rPr lang="en-US" sz="1000">
                <a:solidFill>
                  <a:srgbClr val="0D0D0D"/>
                </a:solidFill>
                <a:sym typeface="Arial" charset="0"/>
              </a:rPr>
            </a:br>
            <a:r>
              <a:rPr lang="en-US" sz="1400" b="1">
                <a:solidFill>
                  <a:srgbClr val="CC0000"/>
                </a:solidFill>
                <a:sym typeface="Arial" charset="0"/>
              </a:rPr>
              <a:t>PostgreSQL</a:t>
            </a:r>
            <a:endParaRPr lang="ru-RU" sz="2200" b="1">
              <a:solidFill>
                <a:srgbClr val="CC0000"/>
              </a:solidFill>
              <a:sym typeface="Arial" charset="0"/>
            </a:endParaRPr>
          </a:p>
        </p:txBody>
      </p:sp>
      <p:sp>
        <p:nvSpPr>
          <p:cNvPr id="29713" name="Google Shape;79;p3"/>
          <p:cNvSpPr>
            <a:spLocks noChangeArrowheads="1"/>
          </p:cNvSpPr>
          <p:nvPr/>
        </p:nvSpPr>
        <p:spPr bwMode="auto">
          <a:xfrm>
            <a:off x="3856038" y="1344613"/>
            <a:ext cx="1014412" cy="458787"/>
          </a:xfrm>
          <a:prstGeom prst="roundRect">
            <a:avLst>
              <a:gd name="adj" fmla="val 16667"/>
            </a:avLst>
          </a:prstGeom>
          <a:solidFill>
            <a:srgbClr val="FFFFFF"/>
          </a:solidFill>
          <a:ln w="12700">
            <a:solidFill>
              <a:srgbClr val="B2C1CE"/>
            </a:solidFill>
            <a:miter lim="800000"/>
            <a:headEnd type="none" w="sm" len="sm"/>
            <a:tailEnd type="none" w="sm" len="sm"/>
          </a:ln>
        </p:spPr>
        <p:txBody>
          <a:bodyPr lIns="91388" tIns="45683" rIns="91388" bIns="45683" anchor="ctr"/>
          <a:lstStyle/>
          <a:p>
            <a:pPr defTabSz="914400">
              <a:buClr>
                <a:srgbClr val="0D0D0D"/>
              </a:buClr>
              <a:buSzPts val="1000"/>
              <a:buFont typeface="Arial" charset="0"/>
              <a:buNone/>
            </a:pPr>
            <a:r>
              <a:rPr lang="en-US" sz="1000">
                <a:solidFill>
                  <a:srgbClr val="0D0D0D"/>
                </a:solidFill>
                <a:sym typeface="Arial" charset="0"/>
              </a:rPr>
              <a:t>Microsoft IIS</a:t>
            </a:r>
            <a:endParaRPr lang="ru-RU" sz="1400">
              <a:solidFill>
                <a:srgbClr val="000000"/>
              </a:solidFill>
              <a:sym typeface="Arial" charset="0"/>
            </a:endParaRPr>
          </a:p>
          <a:p>
            <a:pPr defTabSz="914400">
              <a:buClr>
                <a:srgbClr val="0D0D0D"/>
              </a:buClr>
              <a:buSzPts val="1000"/>
              <a:buFont typeface="Arial" charset="0"/>
              <a:buNone/>
            </a:pPr>
            <a:r>
              <a:rPr lang="en-US" sz="1400" b="1">
                <a:solidFill>
                  <a:srgbClr val="CC0000"/>
                </a:solidFill>
                <a:sym typeface="Arial" charset="0"/>
              </a:rPr>
              <a:t>Apache</a:t>
            </a:r>
            <a:endParaRPr lang="ru-RU" sz="2200" b="1">
              <a:solidFill>
                <a:srgbClr val="CC0000"/>
              </a:solidFill>
              <a:sym typeface="Arial" charset="0"/>
            </a:endParaRPr>
          </a:p>
        </p:txBody>
      </p:sp>
      <p:sp>
        <p:nvSpPr>
          <p:cNvPr id="29714" name="Google Shape;80;p3"/>
          <p:cNvSpPr>
            <a:spLocks noChangeArrowheads="1"/>
          </p:cNvSpPr>
          <p:nvPr/>
        </p:nvSpPr>
        <p:spPr bwMode="auto">
          <a:xfrm>
            <a:off x="2727325" y="112713"/>
            <a:ext cx="1195388" cy="588962"/>
          </a:xfrm>
          <a:prstGeom prst="roundRect">
            <a:avLst>
              <a:gd name="adj" fmla="val 16667"/>
            </a:avLst>
          </a:prstGeom>
          <a:solidFill>
            <a:srgbClr val="FFFFFF"/>
          </a:solidFill>
          <a:ln w="12700">
            <a:solidFill>
              <a:srgbClr val="B2C1CE"/>
            </a:solidFill>
            <a:miter lim="800000"/>
            <a:headEnd type="none" w="sm" len="sm"/>
            <a:tailEnd type="none" w="sm" len="sm"/>
          </a:ln>
        </p:spPr>
        <p:txBody>
          <a:bodyPr lIns="91388" tIns="45683" rIns="91388" bIns="45683" anchor="ctr"/>
          <a:lstStyle/>
          <a:p>
            <a:pPr defTabSz="914400">
              <a:buClr>
                <a:srgbClr val="0D0D0D"/>
              </a:buClr>
              <a:buSzPts val="1000"/>
              <a:buFont typeface="Arial" charset="0"/>
              <a:buNone/>
            </a:pPr>
            <a:r>
              <a:rPr lang="en-US" sz="1000">
                <a:solidFill>
                  <a:srgbClr val="0D0D0D"/>
                </a:solidFill>
                <a:sym typeface="Arial" charset="0"/>
              </a:rPr>
              <a:t>Windows</a:t>
            </a:r>
            <a:br>
              <a:rPr lang="en-US" sz="1000">
                <a:solidFill>
                  <a:srgbClr val="0D0D0D"/>
                </a:solidFill>
                <a:sym typeface="Arial" charset="0"/>
              </a:rPr>
            </a:br>
            <a:r>
              <a:rPr lang="en-US" sz="1400" b="1">
                <a:solidFill>
                  <a:srgbClr val="CC0000"/>
                </a:solidFill>
                <a:sym typeface="Arial" charset="0"/>
              </a:rPr>
              <a:t>Linux</a:t>
            </a:r>
            <a:endParaRPr lang="ru-RU" sz="2200" b="1">
              <a:solidFill>
                <a:srgbClr val="CC0000"/>
              </a:solidFill>
              <a:sym typeface="Arial" charset="0"/>
            </a:endParaRPr>
          </a:p>
          <a:p>
            <a:pPr defTabSz="914400">
              <a:buClr>
                <a:srgbClr val="0D0D0D"/>
              </a:buClr>
              <a:buSzPts val="1000"/>
              <a:buFont typeface="Arial" charset="0"/>
              <a:buNone/>
            </a:pPr>
            <a:r>
              <a:rPr lang="en-US" sz="1000">
                <a:solidFill>
                  <a:srgbClr val="0D0D0D"/>
                </a:solidFill>
                <a:sym typeface="Arial" charset="0"/>
              </a:rPr>
              <a:t>macOS</a:t>
            </a:r>
            <a:endParaRPr lang="ru-RU" sz="1400">
              <a:solidFill>
                <a:srgbClr val="000000"/>
              </a:solidFill>
              <a:sym typeface="Arial" charset="0"/>
            </a:endParaRPr>
          </a:p>
        </p:txBody>
      </p:sp>
      <p:cxnSp>
        <p:nvCxnSpPr>
          <p:cNvPr id="29715" name="Google Shape;83;p3"/>
          <p:cNvCxnSpPr>
            <a:cxnSpLocks noChangeShapeType="1"/>
          </p:cNvCxnSpPr>
          <p:nvPr/>
        </p:nvCxnSpPr>
        <p:spPr bwMode="auto">
          <a:xfrm rot="10800000">
            <a:off x="3698875" y="3236913"/>
            <a:ext cx="0" cy="625475"/>
          </a:xfrm>
          <a:prstGeom prst="straightConnector1">
            <a:avLst/>
          </a:prstGeom>
          <a:noFill/>
          <a:ln w="44450">
            <a:solidFill>
              <a:srgbClr val="7F7F7F"/>
            </a:solidFill>
            <a:miter lim="800000"/>
            <a:headEnd type="stealth" w="med" len="med"/>
            <a:tailEnd type="stealth" w="med" len="med"/>
          </a:ln>
        </p:spPr>
      </p:cxnSp>
      <p:sp>
        <p:nvSpPr>
          <p:cNvPr id="29716" name="Google Shape;84;p3"/>
          <p:cNvSpPr txBox="1">
            <a:spLocks noChangeArrowheads="1"/>
          </p:cNvSpPr>
          <p:nvPr/>
        </p:nvSpPr>
        <p:spPr bwMode="auto">
          <a:xfrm rot="5400000">
            <a:off x="5357019" y="2056606"/>
            <a:ext cx="750888" cy="142875"/>
          </a:xfrm>
          <a:prstGeom prst="rect">
            <a:avLst/>
          </a:prstGeom>
          <a:solidFill>
            <a:srgbClr val="FFFFFF"/>
          </a:solidFill>
          <a:ln w="9525">
            <a:noFill/>
            <a:miter lim="800000"/>
            <a:headEnd/>
            <a:tailEnd/>
          </a:ln>
        </p:spPr>
        <p:txBody>
          <a:bodyPr lIns="91388" tIns="45683" rIns="91388" bIns="45683" anchor="ctr"/>
          <a:lstStyle/>
          <a:p>
            <a:pPr algn="ctr" defTabSz="914400">
              <a:buClr>
                <a:srgbClr val="899097"/>
              </a:buClr>
              <a:buSzPts val="2400"/>
              <a:buFont typeface="Arial Narrow" pitchFamily="34" charset="0"/>
              <a:buNone/>
            </a:pPr>
            <a:r>
              <a:rPr lang="en-US" b="1">
                <a:solidFill>
                  <a:srgbClr val="899097"/>
                </a:solidFill>
                <a:latin typeface="Arial Narrow" pitchFamily="34" charset="0"/>
                <a:sym typeface="Arial Narrow" pitchFamily="34" charset="0"/>
              </a:rPr>
              <a:t>~</a:t>
            </a:r>
            <a:endParaRPr lang="ru-RU" sz="1400">
              <a:solidFill>
                <a:srgbClr val="000000"/>
              </a:solidFill>
              <a:sym typeface="Arial" charset="0"/>
            </a:endParaRPr>
          </a:p>
        </p:txBody>
      </p:sp>
      <p:sp>
        <p:nvSpPr>
          <p:cNvPr id="29717" name="Google Shape;85;p3"/>
          <p:cNvSpPr txBox="1">
            <a:spLocks noChangeArrowheads="1"/>
          </p:cNvSpPr>
          <p:nvPr/>
        </p:nvSpPr>
        <p:spPr bwMode="auto">
          <a:xfrm>
            <a:off x="144463" y="4430713"/>
            <a:ext cx="1839912" cy="398462"/>
          </a:xfrm>
          <a:prstGeom prst="rect">
            <a:avLst/>
          </a:prstGeom>
          <a:noFill/>
          <a:ln w="9525" algn="ctr">
            <a:noFill/>
            <a:miter lim="800000"/>
            <a:headEnd/>
            <a:tailEnd/>
          </a:ln>
        </p:spPr>
        <p:txBody>
          <a:bodyPr lIns="91388" tIns="45683" rIns="91388" bIns="45683">
            <a:spAutoFit/>
          </a:bodyPr>
          <a:lstStyle/>
          <a:p>
            <a:pPr defTabSz="914400">
              <a:buClr>
                <a:srgbClr val="000000"/>
              </a:buClr>
              <a:buSzPts val="2000"/>
              <a:buFont typeface="Arial Narrow" pitchFamily="34" charset="0"/>
              <a:buNone/>
            </a:pPr>
            <a:r>
              <a:rPr lang="en-US" sz="2000" b="1">
                <a:solidFill>
                  <a:schemeClr val="hlink"/>
                </a:solidFill>
                <a:latin typeface="Arial Narrow" pitchFamily="34" charset="0"/>
                <a:sym typeface="Arial Narrow" pitchFamily="34" charset="0"/>
              </a:rPr>
              <a:t>СУБД</a:t>
            </a:r>
            <a:endParaRPr lang="ru-RU" sz="2000" b="1">
              <a:solidFill>
                <a:schemeClr val="hlink"/>
              </a:solidFill>
              <a:latin typeface="Arial Narrow" pitchFamily="34" charset="0"/>
              <a:sym typeface="Arial" charset="0"/>
            </a:endParaRPr>
          </a:p>
        </p:txBody>
      </p:sp>
      <p:sp>
        <p:nvSpPr>
          <p:cNvPr id="29718" name="Google Shape;86;p3"/>
          <p:cNvSpPr txBox="1">
            <a:spLocks noChangeArrowheads="1"/>
          </p:cNvSpPr>
          <p:nvPr/>
        </p:nvSpPr>
        <p:spPr bwMode="auto">
          <a:xfrm>
            <a:off x="36513" y="3208338"/>
            <a:ext cx="2630487" cy="400050"/>
          </a:xfrm>
          <a:prstGeom prst="rect">
            <a:avLst/>
          </a:prstGeom>
          <a:noFill/>
          <a:ln w="9525" algn="ctr">
            <a:noFill/>
            <a:miter lim="800000"/>
            <a:headEnd/>
            <a:tailEnd/>
          </a:ln>
        </p:spPr>
        <p:txBody>
          <a:bodyPr lIns="91388" tIns="45683" rIns="91388" bIns="45683">
            <a:spAutoFit/>
          </a:bodyPr>
          <a:lstStyle/>
          <a:p>
            <a:pPr defTabSz="914400">
              <a:buClr>
                <a:srgbClr val="000000"/>
              </a:buClr>
              <a:buSzPts val="2000"/>
              <a:buFont typeface="Arial Narrow" pitchFamily="34" charset="0"/>
              <a:buNone/>
            </a:pPr>
            <a:r>
              <a:rPr lang="en-US" sz="2000" b="1">
                <a:solidFill>
                  <a:schemeClr val="hlink"/>
                </a:solidFill>
                <a:latin typeface="Arial Narrow" pitchFamily="34" charset="0"/>
                <a:sym typeface="Arial Narrow" pitchFamily="34" charset="0"/>
              </a:rPr>
              <a:t>Сервер</a:t>
            </a:r>
            <a:endParaRPr lang="ru-RU" sz="2000" b="1">
              <a:solidFill>
                <a:schemeClr val="hlink"/>
              </a:solidFill>
              <a:latin typeface="Arial Narrow" pitchFamily="34" charset="0"/>
              <a:sym typeface="Arial" charset="0"/>
            </a:endParaRPr>
          </a:p>
        </p:txBody>
      </p:sp>
      <p:sp>
        <p:nvSpPr>
          <p:cNvPr id="29719" name="Google Shape;87;p3"/>
          <p:cNvSpPr txBox="1">
            <a:spLocks noChangeArrowheads="1"/>
          </p:cNvSpPr>
          <p:nvPr/>
        </p:nvSpPr>
        <p:spPr bwMode="auto">
          <a:xfrm>
            <a:off x="36513" y="1335088"/>
            <a:ext cx="2630487" cy="398462"/>
          </a:xfrm>
          <a:prstGeom prst="rect">
            <a:avLst/>
          </a:prstGeom>
          <a:noFill/>
          <a:ln w="9525">
            <a:noFill/>
            <a:miter lim="800000"/>
            <a:headEnd/>
            <a:tailEnd/>
          </a:ln>
        </p:spPr>
        <p:txBody>
          <a:bodyPr lIns="91388" tIns="45683" rIns="91388" bIns="45683">
            <a:spAutoFit/>
          </a:bodyPr>
          <a:lstStyle/>
          <a:p>
            <a:pPr defTabSz="914400">
              <a:buClr>
                <a:srgbClr val="000000"/>
              </a:buClr>
              <a:buSzPts val="2000"/>
              <a:buFont typeface="Arial Narrow" pitchFamily="34" charset="0"/>
              <a:buNone/>
            </a:pPr>
            <a:r>
              <a:rPr lang="en-US" sz="2000" b="1">
                <a:solidFill>
                  <a:schemeClr val="hlink"/>
                </a:solidFill>
                <a:latin typeface="Arial Narrow" pitchFamily="34" charset="0"/>
                <a:sym typeface="Arial Narrow" pitchFamily="34" charset="0"/>
              </a:rPr>
              <a:t>Клиент</a:t>
            </a:r>
            <a:endParaRPr lang="ru-RU" sz="1400" b="1">
              <a:solidFill>
                <a:schemeClr val="hlink"/>
              </a:solidFill>
              <a:sym typeface="Arial" charset="0"/>
            </a:endParaRPr>
          </a:p>
        </p:txBody>
      </p:sp>
      <p:pic>
        <p:nvPicPr>
          <p:cNvPr id="29720" name="Picture 32" descr="logo1cfm"/>
          <p:cNvPicPr>
            <a:picLocks noChangeAspect="1" noChangeArrowheads="1"/>
          </p:cNvPicPr>
          <p:nvPr/>
        </p:nvPicPr>
        <p:blipFill>
          <a:blip r:embed="rId9"/>
          <a:srcRect/>
          <a:stretch>
            <a:fillRect/>
          </a:stretch>
        </p:blipFill>
        <p:spPr bwMode="auto">
          <a:xfrm>
            <a:off x="-19050" y="0"/>
            <a:ext cx="873125" cy="68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Нижний колонтитул 6"/>
          <p:cNvSpPr>
            <a:spLocks noGrp="1"/>
          </p:cNvSpPr>
          <p:nvPr>
            <p:ph type="ftr" sz="quarter" idx="11"/>
          </p:nvPr>
        </p:nvSpPr>
        <p:spPr>
          <a:noFill/>
          <a:ln>
            <a:miter lim="800000"/>
            <a:headEnd/>
            <a:tailEnd/>
          </a:ln>
        </p:spPr>
        <p:txBody>
          <a:bodyPr/>
          <a:lstStyle/>
          <a:p>
            <a:r>
              <a:rPr lang="ru-RU"/>
              <a:t>Родюков Александр. фирма "1С"</a:t>
            </a:r>
          </a:p>
        </p:txBody>
      </p:sp>
      <p:sp>
        <p:nvSpPr>
          <p:cNvPr id="31746" name="Номер слайда 7"/>
          <p:cNvSpPr>
            <a:spLocks noGrp="1"/>
          </p:cNvSpPr>
          <p:nvPr>
            <p:ph type="sldNum" sz="quarter" idx="12"/>
          </p:nvPr>
        </p:nvSpPr>
        <p:spPr>
          <a:noFill/>
          <a:ln>
            <a:miter lim="800000"/>
            <a:headEnd/>
            <a:tailEnd/>
          </a:ln>
        </p:spPr>
        <p:txBody>
          <a:bodyPr/>
          <a:lstStyle/>
          <a:p>
            <a:fld id="{770E9A89-3947-4993-A582-070AECB5305D}" type="slidenum">
              <a:rPr lang="ru-RU" smtClean="0"/>
              <a:pPr/>
              <a:t>15</a:t>
            </a:fld>
            <a:endParaRPr lang="ru-RU" smtClean="0"/>
          </a:p>
        </p:txBody>
      </p:sp>
      <p:sp>
        <p:nvSpPr>
          <p:cNvPr id="31747" name="Номер слайда 5"/>
          <p:cNvSpPr txBox="1">
            <a:spLocks noGrp="1"/>
          </p:cNvSpPr>
          <p:nvPr/>
        </p:nvSpPr>
        <p:spPr bwMode="auto">
          <a:xfrm>
            <a:off x="6553200" y="4767263"/>
            <a:ext cx="2133600" cy="274637"/>
          </a:xfrm>
          <a:prstGeom prst="rect">
            <a:avLst/>
          </a:prstGeom>
          <a:noFill/>
          <a:ln w="9525">
            <a:noFill/>
            <a:miter lim="800000"/>
            <a:headEnd/>
            <a:tailEnd/>
          </a:ln>
        </p:spPr>
        <p:txBody>
          <a:bodyPr lIns="68554" tIns="34277" rIns="68554" bIns="34277"/>
          <a:lstStyle/>
          <a:p>
            <a:pPr algn="r" defTabSz="685800"/>
            <a:fld id="{364894E1-F923-4DDD-8296-E82B6F940F10}" type="slidenum">
              <a:rPr lang="ru-RU" sz="1100" b="1">
                <a:solidFill>
                  <a:srgbClr val="5B0917"/>
                </a:solidFill>
              </a:rPr>
              <a:pPr algn="r" defTabSz="685800"/>
              <a:t>15</a:t>
            </a:fld>
            <a:endParaRPr lang="ru-RU" sz="1100" b="1">
              <a:solidFill>
                <a:srgbClr val="5B0917"/>
              </a:solidFill>
            </a:endParaRPr>
          </a:p>
        </p:txBody>
      </p:sp>
      <p:sp>
        <p:nvSpPr>
          <p:cNvPr id="31748" name="Rectangle 2"/>
          <p:cNvSpPr>
            <a:spLocks noGrp="1" noChangeArrowheads="1"/>
          </p:cNvSpPr>
          <p:nvPr>
            <p:ph type="body" idx="4294967295"/>
          </p:nvPr>
        </p:nvSpPr>
        <p:spPr>
          <a:xfrm>
            <a:off x="179388" y="1058863"/>
            <a:ext cx="4248150" cy="3540125"/>
          </a:xfrm>
          <a:solidFill>
            <a:schemeClr val="bg1"/>
          </a:solidFill>
        </p:spPr>
        <p:txBody>
          <a:bodyPr lIns="68554" tIns="34277" rIns="68554" bIns="34277"/>
          <a:lstStyle/>
          <a:p>
            <a:pPr marL="0" indent="0" algn="just" defTabSz="914400" eaLnBrk="1" hangingPunct="1">
              <a:lnSpc>
                <a:spcPct val="80000"/>
              </a:lnSpc>
              <a:spcBef>
                <a:spcPct val="30000"/>
              </a:spcBef>
              <a:buClr>
                <a:schemeClr val="accent2"/>
              </a:buClr>
              <a:buFont typeface="Arial" charset="0"/>
              <a:buNone/>
            </a:pPr>
            <a:r>
              <a:rPr lang="ru-RU" altLang="ru-RU" sz="1500" smtClean="0"/>
              <a:t>Сертификат соответствия ФСТЭК России № 3442 удостоверяет, что ЗПК (</a:t>
            </a:r>
            <a:r>
              <a:rPr lang="ru-RU" altLang="ru-RU" sz="1500" smtClean="0">
                <a:solidFill>
                  <a:srgbClr val="CC0000"/>
                </a:solidFill>
              </a:rPr>
              <a:t>защищенный программный комплекс</a:t>
            </a:r>
            <a:r>
              <a:rPr lang="ru-RU" altLang="ru-RU" sz="1500" smtClean="0"/>
              <a:t>)</a:t>
            </a:r>
          </a:p>
          <a:p>
            <a:pPr marL="0" indent="0" algn="just" defTabSz="914400" eaLnBrk="1" hangingPunct="1">
              <a:lnSpc>
                <a:spcPct val="80000"/>
              </a:lnSpc>
              <a:spcBef>
                <a:spcPct val="30000"/>
              </a:spcBef>
              <a:buClr>
                <a:schemeClr val="accent2"/>
              </a:buClr>
              <a:buFont typeface="Arial" charset="0"/>
              <a:buNone/>
            </a:pPr>
            <a:r>
              <a:rPr lang="ru-RU" altLang="ru-RU" sz="1500" smtClean="0"/>
              <a:t>«1С:Предприятие, вер. 8.3</a:t>
            </a:r>
            <a:r>
              <a:rPr lang="en-US" altLang="ru-RU" sz="1500" smtClean="0"/>
              <a:t>z</a:t>
            </a:r>
            <a:r>
              <a:rPr lang="ru-RU" altLang="ru-RU" sz="1500" smtClean="0"/>
              <a:t>»</a:t>
            </a:r>
          </a:p>
          <a:p>
            <a:pPr marL="179388" lvl="1" indent="0" algn="just" defTabSz="914400" eaLnBrk="1" hangingPunct="1">
              <a:lnSpc>
                <a:spcPct val="80000"/>
              </a:lnSpc>
              <a:spcBef>
                <a:spcPct val="30000"/>
              </a:spcBef>
              <a:buClr>
                <a:schemeClr val="accent2"/>
              </a:buClr>
            </a:pPr>
            <a:r>
              <a:rPr lang="ru-RU" altLang="ru-RU" sz="1400" smtClean="0">
                <a:solidFill>
                  <a:srgbClr val="000099"/>
                </a:solidFill>
              </a:rPr>
              <a:t>  является программным средством общего назначения со встроенными средствами защиты от НСД к информации, не содержащей сведения, составляющие государственную тайну;</a:t>
            </a:r>
          </a:p>
          <a:p>
            <a:pPr marL="179388" lvl="1" indent="0" algn="just" defTabSz="914400" eaLnBrk="1" hangingPunct="1">
              <a:lnSpc>
                <a:spcPct val="80000"/>
              </a:lnSpc>
              <a:spcBef>
                <a:spcPct val="30000"/>
              </a:spcBef>
              <a:buClr>
                <a:schemeClr val="accent2"/>
              </a:buClr>
            </a:pPr>
            <a:r>
              <a:rPr lang="ru-RU" altLang="ru-RU" sz="1400" smtClean="0">
                <a:solidFill>
                  <a:srgbClr val="003399"/>
                </a:solidFill>
              </a:rPr>
              <a:t> </a:t>
            </a:r>
            <a:r>
              <a:rPr lang="ru-RU" altLang="ru-RU" sz="1400" smtClean="0"/>
              <a:t>может использоваться для защиты информации</a:t>
            </a:r>
            <a:r>
              <a:rPr lang="ru-RU" altLang="ru-RU" sz="1400" smtClean="0">
                <a:solidFill>
                  <a:srgbClr val="003399"/>
                </a:solidFill>
              </a:rPr>
              <a:t> </a:t>
            </a:r>
            <a:r>
              <a:rPr lang="ru-RU" altLang="ru-RU" sz="1400" smtClean="0">
                <a:solidFill>
                  <a:srgbClr val="000099"/>
                </a:solidFill>
              </a:rPr>
              <a:t>в информационных системах, содержащих персональные данные (ИСПДн).</a:t>
            </a:r>
            <a:endParaRPr lang="ru-RU" altLang="ru-RU" sz="1400" smtClean="0"/>
          </a:p>
          <a:p>
            <a:pPr marL="0" indent="0" algn="just" defTabSz="914400" eaLnBrk="1" hangingPunct="1">
              <a:lnSpc>
                <a:spcPct val="80000"/>
              </a:lnSpc>
              <a:spcBef>
                <a:spcPct val="30000"/>
              </a:spcBef>
              <a:buClr>
                <a:schemeClr val="accent2"/>
              </a:buClr>
              <a:buFont typeface="Arial" charset="0"/>
              <a:buNone/>
            </a:pPr>
            <a:endParaRPr lang="ru-RU" altLang="ru-RU" sz="1500" smtClean="0"/>
          </a:p>
          <a:p>
            <a:pPr marL="0" indent="0" algn="just" defTabSz="914400" eaLnBrk="1" hangingPunct="1">
              <a:lnSpc>
                <a:spcPct val="80000"/>
              </a:lnSpc>
              <a:spcBef>
                <a:spcPct val="30000"/>
              </a:spcBef>
              <a:buClr>
                <a:schemeClr val="accent2"/>
              </a:buClr>
              <a:buFont typeface="Arial" charset="0"/>
              <a:buNone/>
            </a:pPr>
            <a:r>
              <a:rPr lang="ru-RU" altLang="ru-RU" sz="1500" smtClean="0"/>
              <a:t>Конфигурации, разработанные на платформе «1С:Предприятие 8.3», могут быть                       использованы при создании ИСПДн и </a:t>
            </a:r>
            <a:r>
              <a:rPr lang="ru-RU" altLang="ru-RU" sz="1500" smtClean="0">
                <a:solidFill>
                  <a:srgbClr val="000099"/>
                </a:solidFill>
              </a:rPr>
              <a:t>дополнительная сертификация прикладных решений (конфигураций) не требуется.</a:t>
            </a:r>
          </a:p>
        </p:txBody>
      </p:sp>
      <p:sp>
        <p:nvSpPr>
          <p:cNvPr id="31749" name="Text Box 14"/>
          <p:cNvSpPr txBox="1">
            <a:spLocks noChangeArrowheads="1"/>
          </p:cNvSpPr>
          <p:nvPr/>
        </p:nvSpPr>
        <p:spPr bwMode="auto">
          <a:xfrm>
            <a:off x="827088" y="11113"/>
            <a:ext cx="5830887" cy="831850"/>
          </a:xfrm>
          <a:prstGeom prst="rect">
            <a:avLst/>
          </a:prstGeom>
          <a:noFill/>
          <a:ln w="9525" algn="ctr">
            <a:noFill/>
            <a:miter lim="800000"/>
            <a:headEnd/>
            <a:tailEnd/>
          </a:ln>
        </p:spPr>
        <p:txBody>
          <a:bodyPr lIns="68580" tIns="34290" rIns="68580" bIns="34290">
            <a:spAutoFit/>
          </a:bodyPr>
          <a:lstStyle/>
          <a:p>
            <a:pPr defTabSz="685800">
              <a:lnSpc>
                <a:spcPts val="3000"/>
              </a:lnSpc>
            </a:pPr>
            <a:r>
              <a:rPr lang="ru-RU" altLang="ru-RU" sz="3000" b="1">
                <a:solidFill>
                  <a:srgbClr val="3B3838"/>
                </a:solidFill>
                <a:latin typeface="Geometria"/>
              </a:rPr>
              <a:t>Сертификат </a:t>
            </a:r>
            <a:endParaRPr lang="ru-RU" altLang="ru-RU" sz="3000" b="1">
              <a:solidFill>
                <a:srgbClr val="3B3838"/>
              </a:solidFill>
            </a:endParaRPr>
          </a:p>
          <a:p>
            <a:pPr defTabSz="685800">
              <a:lnSpc>
                <a:spcPts val="3000"/>
              </a:lnSpc>
            </a:pPr>
            <a:r>
              <a:rPr lang="ru-RU" altLang="ru-RU" sz="3000" b="1">
                <a:solidFill>
                  <a:srgbClr val="3B3838"/>
                </a:solidFill>
                <a:latin typeface="Geometria"/>
              </a:rPr>
              <a:t>соответствия ФСТЭК</a:t>
            </a:r>
          </a:p>
        </p:txBody>
      </p:sp>
      <p:pic>
        <p:nvPicPr>
          <p:cNvPr id="31750" name="Picture 6" descr="logo1cfm"/>
          <p:cNvPicPr>
            <a:picLocks noChangeAspect="1" noChangeArrowheads="1"/>
          </p:cNvPicPr>
          <p:nvPr/>
        </p:nvPicPr>
        <p:blipFill>
          <a:blip r:embed="rId3"/>
          <a:srcRect/>
          <a:stretch>
            <a:fillRect/>
          </a:stretch>
        </p:blipFill>
        <p:spPr bwMode="auto">
          <a:xfrm>
            <a:off x="26988" y="107950"/>
            <a:ext cx="873125" cy="681038"/>
          </a:xfrm>
          <a:prstGeom prst="rect">
            <a:avLst/>
          </a:prstGeom>
          <a:noFill/>
          <a:ln w="9525">
            <a:noFill/>
            <a:miter lim="800000"/>
            <a:headEnd/>
            <a:tailEnd/>
          </a:ln>
        </p:spPr>
      </p:pic>
      <p:pic>
        <p:nvPicPr>
          <p:cNvPr id="31751" name="Picture 8" descr="sert83"/>
          <p:cNvPicPr>
            <a:picLocks noChangeAspect="1" noChangeArrowheads="1"/>
          </p:cNvPicPr>
          <p:nvPr/>
        </p:nvPicPr>
        <p:blipFill>
          <a:blip r:embed="rId4"/>
          <a:srcRect/>
          <a:stretch>
            <a:fillRect/>
          </a:stretch>
        </p:blipFill>
        <p:spPr bwMode="auto">
          <a:xfrm>
            <a:off x="5135563" y="1058863"/>
            <a:ext cx="2749550" cy="3889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6"/>
          <p:cNvSpPr txBox="1">
            <a:spLocks noChangeArrowheads="1"/>
          </p:cNvSpPr>
          <p:nvPr/>
        </p:nvSpPr>
        <p:spPr bwMode="auto">
          <a:xfrm>
            <a:off x="4597400" y="1371600"/>
            <a:ext cx="146050" cy="941388"/>
          </a:xfrm>
          <a:prstGeom prst="rect">
            <a:avLst/>
          </a:prstGeom>
          <a:noFill/>
          <a:ln w="9525">
            <a:noFill/>
            <a:miter lim="800000"/>
            <a:headEnd/>
            <a:tailEnd/>
          </a:ln>
          <a:effectLst>
            <a:prstShdw prst="shdw17" dist="17961" dir="2700000">
              <a:srgbClr val="708688"/>
            </a:prstShdw>
          </a:effectLst>
        </p:spPr>
        <p:txBody>
          <a:bodyPr wrap="none" lIns="72567" tIns="36283" rIns="72567" bIns="36283">
            <a:spAutoFit/>
          </a:bodyPr>
          <a:lstStyle/>
          <a:p>
            <a:pPr algn="ctr" defTabSz="725488" eaLnBrk="0" hangingPunct="0"/>
            <a:r>
              <a:rPr lang="ru-RU" altLang="ru-RU" sz="1900">
                <a:latin typeface="Futura PT Demi" pitchFamily="34" charset="0"/>
              </a:rPr>
              <a:t/>
            </a:r>
            <a:br>
              <a:rPr lang="ru-RU" altLang="ru-RU" sz="1900">
                <a:latin typeface="Futura PT Demi" pitchFamily="34" charset="0"/>
              </a:rPr>
            </a:br>
            <a:endParaRPr lang="en-US" altLang="ru-RU" sz="1900">
              <a:latin typeface="Futura PT Demi" pitchFamily="34" charset="0"/>
            </a:endParaRPr>
          </a:p>
          <a:p>
            <a:pPr algn="ctr" defTabSz="725488" eaLnBrk="0" hangingPunct="0"/>
            <a:endParaRPr lang="ru-RU" altLang="ru-RU" sz="1900">
              <a:latin typeface="Futura PT Demi" pitchFamily="34" charset="0"/>
            </a:endParaRPr>
          </a:p>
        </p:txBody>
      </p:sp>
      <p:sp>
        <p:nvSpPr>
          <p:cNvPr id="33794" name="Text Box 13"/>
          <p:cNvSpPr txBox="1">
            <a:spLocks noChangeArrowheads="1"/>
          </p:cNvSpPr>
          <p:nvPr/>
        </p:nvSpPr>
        <p:spPr bwMode="auto">
          <a:xfrm>
            <a:off x="539750" y="231775"/>
            <a:ext cx="8401050" cy="323850"/>
          </a:xfrm>
          <a:prstGeom prst="rect">
            <a:avLst/>
          </a:prstGeom>
          <a:noFill/>
          <a:ln w="9525">
            <a:noFill/>
            <a:miter lim="800000"/>
            <a:headEnd/>
            <a:tailEnd/>
          </a:ln>
        </p:spPr>
        <p:txBody>
          <a:bodyPr lIns="72560" tIns="36280" rIns="72560" bIns="36280" anchor="ctr"/>
          <a:lstStyle/>
          <a:p>
            <a:pPr defTabSz="725488"/>
            <a:r>
              <a:rPr lang="ru-RU" altLang="ru-RU" sz="2100" b="1">
                <a:solidFill>
                  <a:schemeClr val="hlink"/>
                </a:solidFill>
                <a:latin typeface="Futura PT Demi" pitchFamily="34" charset="0"/>
              </a:rPr>
              <a:t>Защищенный программный комплекс "1С:Предприятие 8.3z" включен в каталог цифровых продуктов платформы ГосТех</a:t>
            </a:r>
          </a:p>
        </p:txBody>
      </p:sp>
      <p:sp>
        <p:nvSpPr>
          <p:cNvPr id="33795" name="TextBox 5"/>
          <p:cNvSpPr txBox="1">
            <a:spLocks noChangeArrowheads="1"/>
          </p:cNvSpPr>
          <p:nvPr/>
        </p:nvSpPr>
        <p:spPr bwMode="auto">
          <a:xfrm>
            <a:off x="171450" y="1600200"/>
            <a:ext cx="8972550" cy="1489075"/>
          </a:xfrm>
          <a:prstGeom prst="rect">
            <a:avLst/>
          </a:prstGeom>
          <a:noFill/>
          <a:ln w="9525">
            <a:noFill/>
            <a:miter lim="800000"/>
            <a:headEnd/>
            <a:tailEnd/>
          </a:ln>
        </p:spPr>
        <p:txBody>
          <a:bodyPr lIns="72567" tIns="36283" rIns="72567" bIns="36283">
            <a:spAutoFit/>
          </a:bodyPr>
          <a:lstStyle/>
          <a:p>
            <a:pPr marL="271463" indent="-271463" defTabSz="725488" eaLnBrk="0" hangingPunct="0">
              <a:lnSpc>
                <a:spcPts val="1275"/>
              </a:lnSpc>
              <a:spcBef>
                <a:spcPts val="475"/>
              </a:spcBef>
              <a:buClr>
                <a:srgbClr val="FFFF00"/>
              </a:buClr>
              <a:buFont typeface="Wingdings" pitchFamily="2" charset="2"/>
              <a:buChar char="Ø"/>
            </a:pPr>
            <a:r>
              <a:rPr lang="ru-RU" altLang="ru-RU" sz="1300" b="1">
                <a:solidFill>
                  <a:schemeClr val="hlink"/>
                </a:solidFill>
                <a:latin typeface="Futura PT Demi" pitchFamily="34" charset="0"/>
              </a:rPr>
              <a:t>Доработана платформа 1С:Предприятие для взаимодействия с платформой «ГосТех». </a:t>
            </a:r>
          </a:p>
          <a:p>
            <a:pPr marL="271463" indent="-271463" defTabSz="725488" eaLnBrk="0" hangingPunct="0">
              <a:lnSpc>
                <a:spcPts val="1275"/>
              </a:lnSpc>
              <a:spcBef>
                <a:spcPts val="475"/>
              </a:spcBef>
              <a:buClr>
                <a:srgbClr val="FFFF00"/>
              </a:buClr>
              <a:buFont typeface="Wingdings" pitchFamily="2" charset="2"/>
              <a:buChar char="Ø"/>
            </a:pPr>
            <a:r>
              <a:rPr lang="ru-RU" altLang="ru-RU" sz="1300">
                <a:latin typeface="Futura PT Demi" pitchFamily="34" charset="0"/>
              </a:rPr>
              <a:t>"Внесение продукта в каталог ГосТех означает, что решение прошло необходимые проверки и соответствует всем критериям безопасности для использования в государственных информационных системах и сервисах. После включения платформы "1С:Предприятие 8.3z" разработчики со всей страны могут применить свои компетенции для новых заказчиков – федеральных и региональных ведомств, чьи информационные системы  переводятся на платформу ГосТех", – сообщил директор ФКУ "ГосТех" Василий Слышкин.</a:t>
            </a:r>
          </a:p>
          <a:p>
            <a:pPr marL="271463" indent="-271463" defTabSz="725488" eaLnBrk="0" hangingPunct="0">
              <a:lnSpc>
                <a:spcPts val="1275"/>
              </a:lnSpc>
              <a:spcBef>
                <a:spcPts val="475"/>
              </a:spcBef>
              <a:buClr>
                <a:srgbClr val="FFFF00"/>
              </a:buClr>
              <a:buFont typeface="Wingdings" pitchFamily="2" charset="2"/>
              <a:buChar char="Ø"/>
            </a:pPr>
            <a:r>
              <a:rPr lang="ru-RU" altLang="ru-RU" sz="1300" b="1">
                <a:solidFill>
                  <a:schemeClr val="hlink"/>
                </a:solidFill>
                <a:latin typeface="Futura PT Demi" pitchFamily="34" charset="0"/>
              </a:rPr>
              <a:t>Важно, что это развитие основной (не боковой) версии 1С:Предприятия т.е. все разработки на 1С:Предприятии смогут запускаться в среде «ГосТех».  </a:t>
            </a:r>
          </a:p>
        </p:txBody>
      </p:sp>
      <p:sp>
        <p:nvSpPr>
          <p:cNvPr id="33796" name="TextBox 8"/>
          <p:cNvSpPr txBox="1">
            <a:spLocks noChangeArrowheads="1"/>
          </p:cNvSpPr>
          <p:nvPr/>
        </p:nvSpPr>
        <p:spPr bwMode="auto">
          <a:xfrm>
            <a:off x="450850" y="857250"/>
            <a:ext cx="7943850" cy="720725"/>
          </a:xfrm>
          <a:prstGeom prst="rect">
            <a:avLst/>
          </a:prstGeom>
          <a:noFill/>
          <a:ln w="9525">
            <a:noFill/>
            <a:miter lim="800000"/>
            <a:headEnd/>
            <a:tailEnd/>
          </a:ln>
        </p:spPr>
        <p:txBody>
          <a:bodyPr lIns="72567" tIns="36283" rIns="72567" bIns="36283">
            <a:spAutoFit/>
          </a:bodyPr>
          <a:lstStyle/>
          <a:p>
            <a:pPr defTabSz="725488" eaLnBrk="0" hangingPunct="0">
              <a:lnSpc>
                <a:spcPts val="1275"/>
              </a:lnSpc>
            </a:pPr>
            <a:r>
              <a:rPr lang="ru-RU" altLang="ru-RU" sz="1300" b="1">
                <a:solidFill>
                  <a:schemeClr val="hlink"/>
                </a:solidFill>
                <a:latin typeface="Futura PT Demi" pitchFamily="34" charset="0"/>
              </a:rPr>
              <a:t>Указ Президента </a:t>
            </a:r>
            <a:r>
              <a:rPr lang="ru-RU" altLang="ru-RU" sz="1300">
                <a:latin typeface="Futura PT Demi" pitchFamily="34" charset="0"/>
              </a:rPr>
              <a:t> от 31.03.2023 № 231 «О создании, развитии и эксплуатации государственных информационных систем с использованием единой цифровой платформы Российской Федерации «ГосТех». С 2023 новые государственные сервисы разрабатывают на ГОСТЕХ  для Федералов, </a:t>
            </a:r>
            <a:br>
              <a:rPr lang="ru-RU" altLang="ru-RU" sz="1300">
                <a:latin typeface="Futura PT Demi" pitchFamily="34" charset="0"/>
              </a:rPr>
            </a:br>
            <a:r>
              <a:rPr lang="ru-RU" altLang="ru-RU" sz="1300">
                <a:latin typeface="Futura PT Demi" pitchFamily="34" charset="0"/>
              </a:rPr>
              <a:t>с 2024 – для регионов</a:t>
            </a:r>
          </a:p>
        </p:txBody>
      </p:sp>
      <p:grpSp>
        <p:nvGrpSpPr>
          <p:cNvPr id="33797" name="Группа 55"/>
          <p:cNvGrpSpPr>
            <a:grpSpLocks/>
          </p:cNvGrpSpPr>
          <p:nvPr/>
        </p:nvGrpSpPr>
        <p:grpSpPr bwMode="auto">
          <a:xfrm>
            <a:off x="450850" y="3148013"/>
            <a:ext cx="8693150" cy="1771650"/>
            <a:chOff x="213618" y="2436309"/>
            <a:chExt cx="10952787" cy="2938802"/>
          </a:xfrm>
        </p:grpSpPr>
        <p:pic>
          <p:nvPicPr>
            <p:cNvPr id="33798" name="Рисунок 52" descr="Изображение выглядит как текст, снимок экрана, желтый, схема&#10;&#10;Автоматически созданное описание"/>
            <p:cNvPicPr>
              <a:picLocks/>
            </p:cNvPicPr>
            <p:nvPr/>
          </p:nvPicPr>
          <p:blipFill>
            <a:blip r:embed="rId2"/>
            <a:srcRect l="41032" t="7115" r="12209" b="6265"/>
            <a:stretch>
              <a:fillRect/>
            </a:stretch>
          </p:blipFill>
          <p:spPr bwMode="auto">
            <a:xfrm>
              <a:off x="4767643" y="3130687"/>
              <a:ext cx="1616400" cy="1616400"/>
            </a:xfrm>
            <a:prstGeom prst="rect">
              <a:avLst/>
            </a:prstGeom>
            <a:noFill/>
            <a:ln w="9525">
              <a:noFill/>
              <a:miter lim="800000"/>
              <a:headEnd/>
              <a:tailEnd/>
            </a:ln>
          </p:spPr>
        </p:pic>
        <p:grpSp>
          <p:nvGrpSpPr>
            <p:cNvPr id="33799" name="Google Shape;1648;p41"/>
            <p:cNvGrpSpPr>
              <a:grpSpLocks/>
            </p:cNvGrpSpPr>
            <p:nvPr/>
          </p:nvGrpSpPr>
          <p:grpSpPr bwMode="auto">
            <a:xfrm>
              <a:off x="213618" y="2436309"/>
              <a:ext cx="6163874" cy="2333105"/>
              <a:chOff x="-751948" y="1231903"/>
              <a:chExt cx="6163874" cy="2333105"/>
            </a:xfrm>
          </p:grpSpPr>
          <p:grpSp>
            <p:nvGrpSpPr>
              <p:cNvPr id="33821" name="Google Shape;1649;p41"/>
              <p:cNvGrpSpPr>
                <a:grpSpLocks/>
              </p:cNvGrpSpPr>
              <p:nvPr/>
            </p:nvGrpSpPr>
            <p:grpSpPr bwMode="auto">
              <a:xfrm>
                <a:off x="-751948" y="1231903"/>
                <a:ext cx="4148662" cy="1166597"/>
                <a:chOff x="-751948" y="1231903"/>
                <a:chExt cx="4148662" cy="1166597"/>
              </a:xfrm>
            </p:grpSpPr>
            <p:sp>
              <p:nvSpPr>
                <p:cNvPr id="33825" name="Google Shape;1650;p41"/>
                <p:cNvSpPr txBox="1">
                  <a:spLocks noChangeArrowheads="1"/>
                </p:cNvSpPr>
                <p:nvPr/>
              </p:nvSpPr>
              <p:spPr bwMode="auto">
                <a:xfrm>
                  <a:off x="-751948" y="1633219"/>
                  <a:ext cx="4147773" cy="765009"/>
                </a:xfrm>
                <a:prstGeom prst="rect">
                  <a:avLst/>
                </a:prstGeom>
                <a:noFill/>
                <a:ln w="9525">
                  <a:noFill/>
                  <a:miter lim="800000"/>
                  <a:headEnd/>
                  <a:tailEnd/>
                </a:ln>
              </p:spPr>
              <p:txBody>
                <a:bodyPr lIns="72555" tIns="72555" rIns="72555" bIns="72555"/>
                <a:lstStyle/>
                <a:p>
                  <a:pPr defTabSz="725488" eaLnBrk="0" hangingPunct="0"/>
                  <a:r>
                    <a:rPr lang="ru-RU" altLang="ru-RU" sz="1300">
                      <a:latin typeface="Futura PT Demi" pitchFamily="34" charset="0"/>
                    </a:rPr>
                    <a:t>Применимость fluentbit для отправки журналов в сервис ГосТех</a:t>
                  </a:r>
                </a:p>
              </p:txBody>
            </p:sp>
            <p:sp>
              <p:nvSpPr>
                <p:cNvPr id="33826" name="Google Shape;1651;p41"/>
                <p:cNvSpPr txBox="1">
                  <a:spLocks noChangeArrowheads="1"/>
                </p:cNvSpPr>
                <p:nvPr/>
              </p:nvSpPr>
              <p:spPr bwMode="auto">
                <a:xfrm>
                  <a:off x="-732900" y="1231903"/>
                  <a:ext cx="2573112" cy="355332"/>
                </a:xfrm>
                <a:prstGeom prst="rect">
                  <a:avLst/>
                </a:prstGeom>
                <a:noFill/>
                <a:ln w="9525">
                  <a:noFill/>
                  <a:miter lim="800000"/>
                  <a:headEnd/>
                  <a:tailEnd/>
                </a:ln>
              </p:spPr>
              <p:txBody>
                <a:bodyPr lIns="72555" tIns="72555" rIns="72555" bIns="72555" anchor="ctr"/>
                <a:lstStyle/>
                <a:p>
                  <a:pPr defTabSz="725488" eaLnBrk="0" hangingPunct="0"/>
                  <a:r>
                    <a:rPr lang="ru-RU" altLang="ru-RU" sz="1700" b="1">
                      <a:solidFill>
                        <a:schemeClr val="hlink"/>
                      </a:solidFill>
                      <a:latin typeface="Futura PT Demi" pitchFamily="34" charset="0"/>
                      <a:sym typeface="Fira Sans Extra Condensed Mediu"/>
                    </a:rPr>
                    <a:t>Журналирование</a:t>
                  </a:r>
                </a:p>
              </p:txBody>
            </p:sp>
          </p:grpSp>
          <p:grpSp>
            <p:nvGrpSpPr>
              <p:cNvPr id="33822" name="Google Shape;1652;p41"/>
              <p:cNvGrpSpPr>
                <a:grpSpLocks/>
              </p:cNvGrpSpPr>
              <p:nvPr/>
            </p:nvGrpSpPr>
            <p:grpSpPr bwMode="auto">
              <a:xfrm>
                <a:off x="1840340" y="1409203"/>
                <a:ext cx="3571586" cy="2155805"/>
                <a:chOff x="1840340" y="1409203"/>
                <a:chExt cx="3571586" cy="2155805"/>
              </a:xfrm>
            </p:grpSpPr>
            <p:sp>
              <p:nvSpPr>
                <p:cNvPr id="33823" name="Google Shape;1653;p41"/>
                <p:cNvSpPr>
                  <a:spLocks noChangeArrowheads="1"/>
                </p:cNvSpPr>
                <p:nvPr/>
              </p:nvSpPr>
              <p:spPr bwMode="auto">
                <a:xfrm rot="-2903670">
                  <a:off x="3731805" y="1884582"/>
                  <a:ext cx="1680510" cy="1679427"/>
                </a:xfrm>
                <a:prstGeom prst="rect">
                  <a:avLst/>
                </a:prstGeom>
                <a:noFill/>
                <a:ln w="19050">
                  <a:solidFill>
                    <a:srgbClr val="FED911"/>
                  </a:solidFill>
                  <a:round/>
                  <a:headEnd type="none" w="sm" len="sm"/>
                  <a:tailEnd type="none" w="sm" len="sm"/>
                </a:ln>
              </p:spPr>
              <p:txBody>
                <a:bodyPr rot="10800000" lIns="72555" tIns="72555" rIns="72555" bIns="72555" anchor="ctr"/>
                <a:lstStyle/>
                <a:p>
                  <a:pPr defTabSz="725488" eaLnBrk="0" hangingPunct="0"/>
                  <a:endParaRPr lang="ru-RU" altLang="ru-RU" sz="1700">
                    <a:latin typeface="Futura PT Demi" pitchFamily="34" charset="0"/>
                  </a:endParaRPr>
                </a:p>
              </p:txBody>
            </p:sp>
            <p:cxnSp>
              <p:nvCxnSpPr>
                <p:cNvPr id="33824" name="Google Shape;1654;p41"/>
                <p:cNvCxnSpPr>
                  <a:cxnSpLocks/>
                  <a:stCxn id="33826" idx="3"/>
                </p:cNvCxnSpPr>
                <p:nvPr/>
              </p:nvCxnSpPr>
              <p:spPr bwMode="auto">
                <a:xfrm>
                  <a:off x="1840340" y="1409203"/>
                  <a:ext cx="2520280" cy="261679"/>
                </a:xfrm>
                <a:prstGeom prst="bentConnector3">
                  <a:avLst>
                    <a:gd name="adj1" fmla="val 50000"/>
                  </a:avLst>
                </a:prstGeom>
                <a:noFill/>
                <a:ln w="19050">
                  <a:solidFill>
                    <a:srgbClr val="FED911"/>
                  </a:solidFill>
                  <a:round/>
                  <a:headEnd type="diamond" w="med" len="med"/>
                  <a:tailEnd/>
                </a:ln>
              </p:spPr>
            </p:cxnSp>
          </p:grpSp>
        </p:grpSp>
        <p:grpSp>
          <p:nvGrpSpPr>
            <p:cNvPr id="33800" name="Google Shape;1655;p41"/>
            <p:cNvGrpSpPr>
              <a:grpSpLocks/>
            </p:cNvGrpSpPr>
            <p:nvPr/>
          </p:nvGrpSpPr>
          <p:grpSpPr bwMode="auto">
            <a:xfrm>
              <a:off x="4697603" y="2566012"/>
              <a:ext cx="6468802" cy="2195817"/>
              <a:chOff x="3729234" y="1361650"/>
              <a:chExt cx="6468802" cy="2195817"/>
            </a:xfrm>
          </p:grpSpPr>
          <p:grpSp>
            <p:nvGrpSpPr>
              <p:cNvPr id="33815" name="Google Shape;1656;p41"/>
              <p:cNvGrpSpPr>
                <a:grpSpLocks/>
              </p:cNvGrpSpPr>
              <p:nvPr/>
            </p:nvGrpSpPr>
            <p:grpSpPr bwMode="auto">
              <a:xfrm>
                <a:off x="6549173" y="1361650"/>
                <a:ext cx="3648863" cy="1036850"/>
                <a:chOff x="6549173" y="1495000"/>
                <a:chExt cx="3648863" cy="1036850"/>
              </a:xfrm>
            </p:grpSpPr>
            <p:sp>
              <p:nvSpPr>
                <p:cNvPr id="33819" name="Google Shape;1657;p41"/>
                <p:cNvSpPr txBox="1">
                  <a:spLocks noChangeArrowheads="1"/>
                </p:cNvSpPr>
                <p:nvPr/>
              </p:nvSpPr>
              <p:spPr bwMode="auto">
                <a:xfrm>
                  <a:off x="7385233" y="1494888"/>
                  <a:ext cx="1047658" cy="355332"/>
                </a:xfrm>
                <a:prstGeom prst="rect">
                  <a:avLst/>
                </a:prstGeom>
                <a:noFill/>
                <a:ln w="9525">
                  <a:noFill/>
                  <a:miter lim="800000"/>
                  <a:headEnd/>
                  <a:tailEnd/>
                </a:ln>
              </p:spPr>
              <p:txBody>
                <a:bodyPr lIns="72555" tIns="72555" rIns="72555" bIns="72555" anchor="ctr"/>
                <a:lstStyle/>
                <a:p>
                  <a:pPr algn="r" defTabSz="725488" eaLnBrk="0" hangingPunct="0"/>
                  <a:r>
                    <a:rPr lang="ru-RU" altLang="ru-RU" sz="1700" b="1">
                      <a:solidFill>
                        <a:schemeClr val="hlink"/>
                      </a:solidFill>
                      <a:latin typeface="Futura PT Demi" pitchFamily="34" charset="0"/>
                      <a:sym typeface="Fira Sans Extra Condensed Mediu"/>
                    </a:rPr>
                    <a:t>Аудит</a:t>
                  </a:r>
                </a:p>
              </p:txBody>
            </p:sp>
            <p:sp>
              <p:nvSpPr>
                <p:cNvPr id="33820" name="Google Shape;1658;p41"/>
                <p:cNvSpPr txBox="1">
                  <a:spLocks noChangeArrowheads="1"/>
                </p:cNvSpPr>
                <p:nvPr/>
              </p:nvSpPr>
              <p:spPr bwMode="auto">
                <a:xfrm>
                  <a:off x="6548695" y="1766612"/>
                  <a:ext cx="3649341" cy="765008"/>
                </a:xfrm>
                <a:prstGeom prst="rect">
                  <a:avLst/>
                </a:prstGeom>
                <a:noFill/>
                <a:ln w="9525">
                  <a:noFill/>
                  <a:miter lim="800000"/>
                  <a:headEnd/>
                  <a:tailEnd/>
                </a:ln>
              </p:spPr>
              <p:txBody>
                <a:bodyPr lIns="72555" tIns="72555" rIns="72555" bIns="72555"/>
                <a:lstStyle/>
                <a:p>
                  <a:pPr defTabSz="725488" eaLnBrk="0" hangingPunct="0"/>
                  <a:r>
                    <a:rPr lang="ru-RU" altLang="ru-RU" sz="1300">
                      <a:latin typeface="Futura PT Demi" pitchFamily="34" charset="0"/>
                    </a:rPr>
                    <a:t>Возможность отправки событий журнала регистрации в сервис ГосТех</a:t>
                  </a:r>
                </a:p>
              </p:txBody>
            </p:sp>
          </p:grpSp>
          <p:grpSp>
            <p:nvGrpSpPr>
              <p:cNvPr id="33816" name="Google Shape;1659;p41"/>
              <p:cNvGrpSpPr>
                <a:grpSpLocks/>
              </p:cNvGrpSpPr>
              <p:nvPr/>
            </p:nvGrpSpPr>
            <p:grpSpPr bwMode="auto">
              <a:xfrm>
                <a:off x="3729234" y="1538950"/>
                <a:ext cx="3655721" cy="2018517"/>
                <a:chOff x="3729234" y="1538950"/>
                <a:chExt cx="3655721" cy="2018517"/>
              </a:xfrm>
            </p:grpSpPr>
            <p:sp>
              <p:nvSpPr>
                <p:cNvPr id="33817" name="Google Shape;1660;p41"/>
                <p:cNvSpPr>
                  <a:spLocks noChangeArrowheads="1"/>
                </p:cNvSpPr>
                <p:nvPr/>
              </p:nvSpPr>
              <p:spPr bwMode="auto">
                <a:xfrm rot="-2199916">
                  <a:off x="3729543" y="1877813"/>
                  <a:ext cx="1679427" cy="1680510"/>
                </a:xfrm>
                <a:prstGeom prst="rect">
                  <a:avLst/>
                </a:prstGeom>
                <a:noFill/>
                <a:ln w="19050">
                  <a:solidFill>
                    <a:srgbClr val="C00000"/>
                  </a:solidFill>
                  <a:round/>
                  <a:headEnd type="none" w="sm" len="sm"/>
                  <a:tailEnd type="none" w="sm" len="sm"/>
                </a:ln>
              </p:spPr>
              <p:txBody>
                <a:bodyPr lIns="72555" tIns="72555" rIns="72555" bIns="72555" anchor="ctr"/>
                <a:lstStyle/>
                <a:p>
                  <a:pPr defTabSz="725488" eaLnBrk="0" hangingPunct="0"/>
                  <a:endParaRPr lang="ru-RU" altLang="ru-RU" sz="1700">
                    <a:latin typeface="Futura PT Demi" pitchFamily="34" charset="0"/>
                  </a:endParaRPr>
                </a:p>
              </p:txBody>
            </p:sp>
            <p:cxnSp>
              <p:nvCxnSpPr>
                <p:cNvPr id="33818" name="Google Shape;1661;p41"/>
                <p:cNvCxnSpPr>
                  <a:cxnSpLocks/>
                  <a:stCxn id="33819" idx="1"/>
                </p:cNvCxnSpPr>
                <p:nvPr/>
              </p:nvCxnSpPr>
              <p:spPr bwMode="auto">
                <a:xfrm flipH="1">
                  <a:off x="4742275" y="1538950"/>
                  <a:ext cx="2642680" cy="0"/>
                </a:xfrm>
                <a:prstGeom prst="straightConnector1">
                  <a:avLst/>
                </a:prstGeom>
                <a:noFill/>
                <a:ln w="19050">
                  <a:solidFill>
                    <a:srgbClr val="C00000"/>
                  </a:solidFill>
                  <a:round/>
                  <a:headEnd type="diamond" w="med" len="med"/>
                  <a:tailEnd/>
                </a:ln>
              </p:spPr>
            </p:cxnSp>
          </p:grpSp>
        </p:grpSp>
        <p:grpSp>
          <p:nvGrpSpPr>
            <p:cNvPr id="33801" name="Google Shape;1662;p41"/>
            <p:cNvGrpSpPr>
              <a:grpSpLocks/>
            </p:cNvGrpSpPr>
            <p:nvPr/>
          </p:nvGrpSpPr>
          <p:grpSpPr bwMode="auto">
            <a:xfrm>
              <a:off x="219841" y="3081285"/>
              <a:ext cx="6160523" cy="2293826"/>
              <a:chOff x="-748528" y="1876923"/>
              <a:chExt cx="6160523" cy="2293826"/>
            </a:xfrm>
          </p:grpSpPr>
          <p:grpSp>
            <p:nvGrpSpPr>
              <p:cNvPr id="33809" name="Google Shape;1663;p41"/>
              <p:cNvGrpSpPr>
                <a:grpSpLocks/>
              </p:cNvGrpSpPr>
              <p:nvPr/>
            </p:nvGrpSpPr>
            <p:grpSpPr bwMode="auto">
              <a:xfrm>
                <a:off x="-748528" y="3142743"/>
                <a:ext cx="3343391" cy="1028006"/>
                <a:chOff x="-748528" y="3142743"/>
                <a:chExt cx="3343391" cy="1028006"/>
              </a:xfrm>
            </p:grpSpPr>
            <p:sp>
              <p:nvSpPr>
                <p:cNvPr id="33813" name="Google Shape;1664;p41"/>
                <p:cNvSpPr txBox="1">
                  <a:spLocks noChangeArrowheads="1"/>
                </p:cNvSpPr>
                <p:nvPr/>
              </p:nvSpPr>
              <p:spPr bwMode="auto">
                <a:xfrm>
                  <a:off x="-748402" y="3142377"/>
                  <a:ext cx="2585811" cy="355332"/>
                </a:xfrm>
                <a:prstGeom prst="rect">
                  <a:avLst/>
                </a:prstGeom>
                <a:noFill/>
                <a:ln w="9525">
                  <a:noFill/>
                  <a:miter lim="800000"/>
                  <a:headEnd/>
                  <a:tailEnd/>
                </a:ln>
              </p:spPr>
              <p:txBody>
                <a:bodyPr lIns="72555" tIns="72555" rIns="72555" bIns="72555" anchor="ctr"/>
                <a:lstStyle/>
                <a:p>
                  <a:pPr defTabSz="725488" eaLnBrk="0" hangingPunct="0"/>
                  <a:r>
                    <a:rPr lang="ru-RU" altLang="ru-RU" sz="1700" b="1">
                      <a:solidFill>
                        <a:schemeClr val="hlink"/>
                      </a:solidFill>
                      <a:latin typeface="Futura PT Demi" pitchFamily="34" charset="0"/>
                      <a:sym typeface="Fira Sans Extra Condensed Mediu"/>
                    </a:rPr>
                    <a:t>Мониторинг</a:t>
                  </a:r>
                </a:p>
              </p:txBody>
            </p:sp>
            <p:sp>
              <p:nvSpPr>
                <p:cNvPr id="33814" name="Google Shape;1665;p41"/>
                <p:cNvSpPr txBox="1">
                  <a:spLocks noChangeArrowheads="1"/>
                </p:cNvSpPr>
                <p:nvPr/>
              </p:nvSpPr>
              <p:spPr bwMode="auto">
                <a:xfrm>
                  <a:off x="-732528" y="3405741"/>
                  <a:ext cx="3327107" cy="765008"/>
                </a:xfrm>
                <a:prstGeom prst="rect">
                  <a:avLst/>
                </a:prstGeom>
                <a:noFill/>
                <a:ln w="9525">
                  <a:noFill/>
                  <a:miter lim="800000"/>
                  <a:headEnd/>
                  <a:tailEnd/>
                </a:ln>
              </p:spPr>
              <p:txBody>
                <a:bodyPr lIns="72555" tIns="72555" rIns="72555" bIns="72555"/>
                <a:lstStyle/>
                <a:p>
                  <a:pPr defTabSz="725488" eaLnBrk="0" hangingPunct="0"/>
                  <a:r>
                    <a:rPr lang="ru-RU" altLang="ru-RU" sz="1300">
                      <a:latin typeface="Futura PT Demi" pitchFamily="34" charset="0"/>
                    </a:rPr>
                    <a:t>Механизмы мониторинга работы платформы 1С:Предприятие</a:t>
                  </a:r>
                </a:p>
              </p:txBody>
            </p:sp>
          </p:grpSp>
          <p:grpSp>
            <p:nvGrpSpPr>
              <p:cNvPr id="33810" name="Google Shape;1666;p41"/>
              <p:cNvGrpSpPr>
                <a:grpSpLocks/>
              </p:cNvGrpSpPr>
              <p:nvPr/>
            </p:nvGrpSpPr>
            <p:grpSpPr bwMode="auto">
              <a:xfrm>
                <a:off x="1837537" y="1876923"/>
                <a:ext cx="3574458" cy="1850409"/>
                <a:chOff x="1837537" y="1876923"/>
                <a:chExt cx="3574458" cy="1850409"/>
              </a:xfrm>
            </p:grpSpPr>
            <p:sp>
              <p:nvSpPr>
                <p:cNvPr id="33811" name="Google Shape;1667;p41"/>
                <p:cNvSpPr>
                  <a:spLocks noChangeArrowheads="1"/>
                </p:cNvSpPr>
                <p:nvPr/>
              </p:nvSpPr>
              <p:spPr bwMode="auto">
                <a:xfrm rot="-1002425">
                  <a:off x="3731129" y="1877814"/>
                  <a:ext cx="1681015" cy="1680509"/>
                </a:xfrm>
                <a:prstGeom prst="rect">
                  <a:avLst/>
                </a:prstGeom>
                <a:noFill/>
                <a:ln w="19050">
                  <a:solidFill>
                    <a:srgbClr val="C00000"/>
                  </a:solidFill>
                  <a:round/>
                  <a:headEnd type="none" w="sm" len="sm"/>
                  <a:tailEnd type="none" w="sm" len="sm"/>
                </a:ln>
              </p:spPr>
              <p:txBody>
                <a:bodyPr lIns="72555" tIns="72555" rIns="72555" bIns="72555" anchor="ctr"/>
                <a:lstStyle/>
                <a:p>
                  <a:pPr defTabSz="725488" eaLnBrk="0" hangingPunct="0"/>
                  <a:endParaRPr lang="ru-RU" altLang="ru-RU" sz="1700">
                    <a:latin typeface="Futura PT Demi" pitchFamily="34" charset="0"/>
                  </a:endParaRPr>
                </a:p>
              </p:txBody>
            </p:sp>
            <p:cxnSp>
              <p:nvCxnSpPr>
                <p:cNvPr id="33812" name="Google Shape;1668;p41"/>
                <p:cNvCxnSpPr>
                  <a:cxnSpLocks/>
                  <a:stCxn id="33813" idx="3"/>
                </p:cNvCxnSpPr>
                <p:nvPr/>
              </p:nvCxnSpPr>
              <p:spPr bwMode="auto">
                <a:xfrm>
                  <a:off x="1837537" y="3320043"/>
                  <a:ext cx="2026464" cy="407289"/>
                </a:xfrm>
                <a:prstGeom prst="bentConnector3">
                  <a:avLst>
                    <a:gd name="adj1" fmla="val 50000"/>
                  </a:avLst>
                </a:prstGeom>
                <a:noFill/>
                <a:ln w="19050">
                  <a:solidFill>
                    <a:srgbClr val="C00000"/>
                  </a:solidFill>
                  <a:round/>
                  <a:headEnd type="diamond" w="med" len="med"/>
                  <a:tailEnd/>
                </a:ln>
              </p:spPr>
            </p:cxnSp>
          </p:grpSp>
        </p:grpSp>
        <p:grpSp>
          <p:nvGrpSpPr>
            <p:cNvPr id="33802" name="Google Shape;1669;p41"/>
            <p:cNvGrpSpPr>
              <a:grpSpLocks/>
            </p:cNvGrpSpPr>
            <p:nvPr/>
          </p:nvGrpSpPr>
          <p:grpSpPr bwMode="auto">
            <a:xfrm>
              <a:off x="4700255" y="3089394"/>
              <a:ext cx="6242555" cy="2225071"/>
              <a:chOff x="3731885" y="1885032"/>
              <a:chExt cx="6242555" cy="2225071"/>
            </a:xfrm>
          </p:grpSpPr>
          <p:grpSp>
            <p:nvGrpSpPr>
              <p:cNvPr id="33803" name="Google Shape;1670;p41"/>
              <p:cNvGrpSpPr>
                <a:grpSpLocks/>
              </p:cNvGrpSpPr>
              <p:nvPr/>
            </p:nvGrpSpPr>
            <p:grpSpPr bwMode="auto">
              <a:xfrm>
                <a:off x="6586730" y="3086366"/>
                <a:ext cx="3387710" cy="1023737"/>
                <a:chOff x="6586730" y="3086366"/>
                <a:chExt cx="3387710" cy="1023737"/>
              </a:xfrm>
            </p:grpSpPr>
            <p:sp>
              <p:nvSpPr>
                <p:cNvPr id="33807" name="Google Shape;1671;p41"/>
                <p:cNvSpPr txBox="1">
                  <a:spLocks noChangeArrowheads="1"/>
                </p:cNvSpPr>
                <p:nvPr/>
              </p:nvSpPr>
              <p:spPr bwMode="auto">
                <a:xfrm>
                  <a:off x="7318564" y="3085942"/>
                  <a:ext cx="1727048" cy="355332"/>
                </a:xfrm>
                <a:prstGeom prst="rect">
                  <a:avLst/>
                </a:prstGeom>
                <a:noFill/>
                <a:ln w="9525">
                  <a:noFill/>
                  <a:miter lim="800000"/>
                  <a:headEnd/>
                  <a:tailEnd/>
                </a:ln>
              </p:spPr>
              <p:txBody>
                <a:bodyPr lIns="72555" tIns="72555" rIns="72555" bIns="72555" anchor="ctr"/>
                <a:lstStyle/>
                <a:p>
                  <a:pPr algn="r" defTabSz="725488" eaLnBrk="0" hangingPunct="0"/>
                  <a:r>
                    <a:rPr lang="ru-RU" altLang="ru-RU" sz="1700">
                      <a:solidFill>
                        <a:schemeClr val="hlink"/>
                      </a:solidFill>
                      <a:latin typeface="Futura PT Demi" pitchFamily="34" charset="0"/>
                      <a:sym typeface="Fira Sans Extra Condensed Mediu"/>
                    </a:rPr>
                    <a:t>Интеграция</a:t>
                  </a:r>
                </a:p>
              </p:txBody>
            </p:sp>
            <p:sp>
              <p:nvSpPr>
                <p:cNvPr id="33808" name="Google Shape;1672;p41"/>
                <p:cNvSpPr txBox="1">
                  <a:spLocks noChangeArrowheads="1"/>
                </p:cNvSpPr>
                <p:nvPr/>
              </p:nvSpPr>
              <p:spPr bwMode="auto">
                <a:xfrm>
                  <a:off x="6586791" y="3345125"/>
                  <a:ext cx="3387427" cy="765008"/>
                </a:xfrm>
                <a:prstGeom prst="rect">
                  <a:avLst/>
                </a:prstGeom>
                <a:noFill/>
                <a:ln w="9525">
                  <a:noFill/>
                  <a:miter lim="800000"/>
                  <a:headEnd/>
                  <a:tailEnd/>
                </a:ln>
              </p:spPr>
              <p:txBody>
                <a:bodyPr lIns="72555" tIns="72555" rIns="72555" bIns="72555"/>
                <a:lstStyle/>
                <a:p>
                  <a:pPr defTabSz="725488" rtl="1" eaLnBrk="0" hangingPunct="0"/>
                  <a:r>
                    <a:rPr lang="ru-RU" altLang="ru-RU" sz="1300">
                      <a:latin typeface="Futura PT Demi" pitchFamily="34" charset="0"/>
                    </a:rPr>
                    <a:t>Возможность интеграций  </a:t>
                  </a:r>
                </a:p>
                <a:p>
                  <a:pPr defTabSz="725488" rtl="1" eaLnBrk="0" hangingPunct="0"/>
                  <a:r>
                    <a:rPr lang="ru-RU" altLang="ru-RU" sz="1300">
                      <a:latin typeface="Futura PT Demi" pitchFamily="34" charset="0"/>
                    </a:rPr>
                    <a:t>с Prometheus, OpenSearc</a:t>
                  </a:r>
                </a:p>
              </p:txBody>
            </p:sp>
          </p:grpSp>
          <p:grpSp>
            <p:nvGrpSpPr>
              <p:cNvPr id="33804" name="Google Shape;1673;p41"/>
              <p:cNvGrpSpPr>
                <a:grpSpLocks/>
              </p:cNvGrpSpPr>
              <p:nvPr/>
            </p:nvGrpSpPr>
            <p:grpSpPr bwMode="auto">
              <a:xfrm>
                <a:off x="3731885" y="1885032"/>
                <a:ext cx="3586095" cy="1736039"/>
                <a:chOff x="3731885" y="1885032"/>
                <a:chExt cx="3586095" cy="1736039"/>
              </a:xfrm>
            </p:grpSpPr>
            <p:sp>
              <p:nvSpPr>
                <p:cNvPr id="33805" name="Google Shape;1674;p41"/>
                <p:cNvSpPr>
                  <a:spLocks noChangeArrowheads="1"/>
                </p:cNvSpPr>
                <p:nvPr/>
              </p:nvSpPr>
              <p:spPr bwMode="auto">
                <a:xfrm rot="-1705114">
                  <a:off x="3731129" y="1884085"/>
                  <a:ext cx="1679427" cy="1680510"/>
                </a:xfrm>
                <a:prstGeom prst="rect">
                  <a:avLst/>
                </a:prstGeom>
                <a:noFill/>
                <a:ln w="19050">
                  <a:solidFill>
                    <a:srgbClr val="FED911"/>
                  </a:solidFill>
                  <a:round/>
                  <a:headEnd type="none" w="sm" len="sm"/>
                  <a:tailEnd type="none" w="sm" len="sm"/>
                </a:ln>
              </p:spPr>
              <p:txBody>
                <a:bodyPr lIns="72555" tIns="72555" rIns="72555" bIns="72555" anchor="ctr"/>
                <a:lstStyle/>
                <a:p>
                  <a:pPr defTabSz="725488" eaLnBrk="0" hangingPunct="0"/>
                  <a:endParaRPr lang="ru-RU" altLang="ru-RU" sz="1700">
                    <a:latin typeface="Futura PT Demi" pitchFamily="34" charset="0"/>
                  </a:endParaRPr>
                </a:p>
              </p:txBody>
            </p:sp>
            <p:cxnSp>
              <p:nvCxnSpPr>
                <p:cNvPr id="33806" name="Google Shape;1675;p41"/>
                <p:cNvCxnSpPr>
                  <a:cxnSpLocks/>
                  <a:endCxn id="33807" idx="1"/>
                </p:cNvCxnSpPr>
                <p:nvPr/>
              </p:nvCxnSpPr>
              <p:spPr bwMode="auto">
                <a:xfrm flipV="1">
                  <a:off x="4797700" y="3263667"/>
                  <a:ext cx="2520280" cy="357404"/>
                </a:xfrm>
                <a:prstGeom prst="bentConnector3">
                  <a:avLst>
                    <a:gd name="adj1" fmla="val 50000"/>
                  </a:avLst>
                </a:prstGeom>
                <a:noFill/>
                <a:ln w="19050">
                  <a:solidFill>
                    <a:srgbClr val="FFC000"/>
                  </a:solidFill>
                  <a:round/>
                  <a:headEnd/>
                  <a:tailEnd type="diamond" w="med" len="med"/>
                </a:ln>
              </p:spPr>
            </p:cxnSp>
          </p:grpSp>
        </p:grpSp>
      </p:gr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Рисунок 113"/>
          <p:cNvPicPr>
            <a:picLocks noChangeAspect="1" noChangeArrowheads="1"/>
          </p:cNvPicPr>
          <p:nvPr/>
        </p:nvPicPr>
        <p:blipFill>
          <a:blip r:embed="rId2"/>
          <a:srcRect/>
          <a:stretch>
            <a:fillRect/>
          </a:stretch>
        </p:blipFill>
        <p:spPr bwMode="auto">
          <a:xfrm>
            <a:off x="-36513" y="-20638"/>
            <a:ext cx="9180513" cy="5162551"/>
          </a:xfrm>
          <a:prstGeom prst="rect">
            <a:avLst/>
          </a:prstGeom>
          <a:noFill/>
          <a:ln w="0">
            <a:noFill/>
            <a:miter lim="800000"/>
            <a:headEnd/>
            <a:tailEnd/>
          </a:ln>
        </p:spPr>
      </p:pic>
      <p:sp>
        <p:nvSpPr>
          <p:cNvPr id="115" name="CustomShape 1"/>
          <p:cNvSpPr/>
          <p:nvPr/>
        </p:nvSpPr>
        <p:spPr>
          <a:xfrm>
            <a:off x="519113" y="1185863"/>
            <a:ext cx="8224837" cy="1900237"/>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lstStyle/>
          <a:p>
            <a:pPr algn="ctr" defTabSz="725488"/>
            <a:endParaRPr lang="ru-RU" altLang="ru-RU" sz="2900">
              <a:solidFill>
                <a:schemeClr val="bg1"/>
              </a:solidFill>
              <a:latin typeface="Futura PT Demi" pitchFamily="34" charset="0"/>
            </a:endParaRPr>
          </a:p>
          <a:p>
            <a:pPr algn="ctr" defTabSz="725488"/>
            <a:r>
              <a:rPr lang="ru-RU" altLang="ru-RU" sz="2900">
                <a:solidFill>
                  <a:schemeClr val="bg1"/>
                </a:solidFill>
                <a:latin typeface="Futura PT Demi" pitchFamily="34" charset="0"/>
              </a:rPr>
              <a:t>Возможно ли </a:t>
            </a:r>
          </a:p>
          <a:p>
            <a:pPr algn="ctr" defTabSz="725488"/>
            <a:r>
              <a:rPr lang="ru-RU" altLang="ru-RU" sz="2900">
                <a:solidFill>
                  <a:schemeClr val="bg1"/>
                </a:solidFill>
                <a:latin typeface="Futura PT Demi" pitchFamily="34" charset="0"/>
              </a:rPr>
              <a:t>построение Интегрированной системы управления вузом без платформы </a:t>
            </a:r>
          </a:p>
          <a:p>
            <a:pPr algn="ctr" defTabSz="725488"/>
            <a:r>
              <a:rPr lang="ru-RU" altLang="ru-RU" sz="2900">
                <a:solidFill>
                  <a:schemeClr val="bg1"/>
                </a:solidFill>
                <a:latin typeface="Futura PT Demi" pitchFamily="34" charset="0"/>
              </a:rPr>
              <a:t>«1С:Предпрятие» и программных решений? </a:t>
            </a:r>
          </a:p>
        </p:txBody>
      </p:sp>
      <p:pic>
        <p:nvPicPr>
          <p:cNvPr id="34819" name="Picture 7" descr="logo1cf_YELL"/>
          <p:cNvPicPr>
            <a:picLocks noChangeAspect="1" noChangeArrowheads="1"/>
          </p:cNvPicPr>
          <p:nvPr/>
        </p:nvPicPr>
        <p:blipFill>
          <a:blip r:embed="rId3"/>
          <a:srcRect/>
          <a:stretch>
            <a:fillRect/>
          </a:stretch>
        </p:blipFill>
        <p:spPr bwMode="auto">
          <a:xfrm>
            <a:off x="114300" y="114300"/>
            <a:ext cx="742950" cy="495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Скругленный прямоугольник 7"/>
          <p:cNvSpPr>
            <a:spLocks noChangeArrowheads="1"/>
          </p:cNvSpPr>
          <p:nvPr/>
        </p:nvSpPr>
        <p:spPr bwMode="auto">
          <a:xfrm>
            <a:off x="1308100" y="1165225"/>
            <a:ext cx="6148388" cy="428625"/>
          </a:xfrm>
          <a:prstGeom prst="roundRect">
            <a:avLst>
              <a:gd name="adj" fmla="val 16667"/>
            </a:avLst>
          </a:prstGeom>
          <a:solidFill>
            <a:schemeClr val="bg2"/>
          </a:solidFill>
          <a:ln w="19050" algn="ctr">
            <a:solidFill>
              <a:srgbClr val="0C727C"/>
            </a:solidFill>
            <a:miter lim="800000"/>
            <a:headEnd/>
            <a:tailEnd/>
          </a:ln>
        </p:spPr>
        <p:txBody>
          <a:bodyPr lIns="68576" tIns="34287" rIns="68576" bIns="34287" anchor="ctr"/>
          <a:lstStyle/>
          <a:p>
            <a:pPr algn="ctr" defTabSz="685800"/>
            <a:endParaRPr lang="ru-RU" sz="1300">
              <a:latin typeface="Ubuntu"/>
            </a:endParaRPr>
          </a:p>
        </p:txBody>
      </p:sp>
      <p:sp>
        <p:nvSpPr>
          <p:cNvPr id="125955" name="TextBox 9"/>
          <p:cNvSpPr txBox="1">
            <a:spLocks noChangeArrowheads="1"/>
          </p:cNvSpPr>
          <p:nvPr/>
        </p:nvSpPr>
        <p:spPr bwMode="auto">
          <a:xfrm>
            <a:off x="1354138" y="1182688"/>
            <a:ext cx="1133475" cy="384175"/>
          </a:xfrm>
          <a:prstGeom prst="rect">
            <a:avLst/>
          </a:prstGeom>
          <a:noFill/>
          <a:ln w="9525">
            <a:noFill/>
            <a:miter lim="800000"/>
            <a:headEnd/>
            <a:tailEnd/>
          </a:ln>
        </p:spPr>
        <p:txBody>
          <a:bodyPr lIns="68576" tIns="34287" rIns="68576" bIns="34287">
            <a:spAutoFit/>
          </a:bodyPr>
          <a:lstStyle/>
          <a:p>
            <a:pPr algn="ctr" defTabSz="685800"/>
            <a:r>
              <a:rPr lang="ru-RU" sz="1000" b="1">
                <a:latin typeface="Ubuntu"/>
              </a:rPr>
              <a:t>Веб-сайт</a:t>
            </a:r>
            <a:br>
              <a:rPr lang="ru-RU" sz="1000" b="1">
                <a:latin typeface="Ubuntu"/>
              </a:rPr>
            </a:br>
            <a:r>
              <a:rPr lang="ru-RU" sz="1000" b="1">
                <a:latin typeface="Ubuntu"/>
              </a:rPr>
              <a:t>Университета</a:t>
            </a:r>
            <a:endParaRPr lang="ru-RU" sz="1300">
              <a:latin typeface="Ubuntu"/>
            </a:endParaRPr>
          </a:p>
        </p:txBody>
      </p:sp>
      <p:cxnSp>
        <p:nvCxnSpPr>
          <p:cNvPr id="16" name="Прямая соединительная линия 15">
            <a:extLst>
              <a:ext uri="{FF2B5EF4-FFF2-40B4-BE49-F238E27FC236}"/>
            </a:extLst>
          </p:cNvPr>
          <p:cNvCxnSpPr>
            <a:cxnSpLocks/>
          </p:cNvCxnSpPr>
          <p:nvPr/>
        </p:nvCxnSpPr>
        <p:spPr bwMode="auto">
          <a:xfrm>
            <a:off x="0" y="1635125"/>
            <a:ext cx="11364913" cy="0"/>
          </a:xfrm>
          <a:prstGeom prst="line">
            <a:avLst/>
          </a:prstGeom>
          <a:ln w="28575">
            <a:solidFill>
              <a:srgbClr val="0C727C"/>
            </a:solidFill>
          </a:ln>
        </p:spPr>
        <p:style>
          <a:lnRef idx="1">
            <a:schemeClr val="accent1"/>
          </a:lnRef>
          <a:fillRef idx="0">
            <a:schemeClr val="accent1"/>
          </a:fillRef>
          <a:effectRef idx="0">
            <a:schemeClr val="accent1"/>
          </a:effectRef>
          <a:fontRef idx="minor">
            <a:schemeClr val="tx1"/>
          </a:fontRef>
        </p:style>
      </p:cxnSp>
      <p:sp>
        <p:nvSpPr>
          <p:cNvPr id="125957" name="TextBox 11"/>
          <p:cNvSpPr txBox="1">
            <a:spLocks noChangeArrowheads="1"/>
          </p:cNvSpPr>
          <p:nvPr/>
        </p:nvSpPr>
        <p:spPr bwMode="auto">
          <a:xfrm>
            <a:off x="-19050" y="1119188"/>
            <a:ext cx="1317625" cy="468312"/>
          </a:xfrm>
          <a:prstGeom prst="rect">
            <a:avLst/>
          </a:prstGeom>
          <a:noFill/>
          <a:ln w="9525">
            <a:noFill/>
            <a:miter lim="800000"/>
            <a:headEnd/>
            <a:tailEnd/>
          </a:ln>
        </p:spPr>
        <p:txBody>
          <a:bodyPr lIns="68576" tIns="34287" rIns="68576" bIns="34287">
            <a:spAutoFit/>
          </a:bodyPr>
          <a:lstStyle/>
          <a:p>
            <a:pPr algn="ctr" defTabSz="685800"/>
            <a:r>
              <a:rPr lang="ru-RU" sz="900" b="1">
                <a:latin typeface="Ubuntu"/>
              </a:rPr>
              <a:t>Слой пользовательских представлений</a:t>
            </a:r>
            <a:endParaRPr lang="ru-RU" sz="1300">
              <a:latin typeface="Ubuntu"/>
            </a:endParaRPr>
          </a:p>
        </p:txBody>
      </p:sp>
      <p:sp>
        <p:nvSpPr>
          <p:cNvPr id="125958" name="TextBox 12"/>
          <p:cNvSpPr txBox="1">
            <a:spLocks noChangeArrowheads="1"/>
          </p:cNvSpPr>
          <p:nvPr/>
        </p:nvSpPr>
        <p:spPr bwMode="auto">
          <a:xfrm>
            <a:off x="0" y="2787650"/>
            <a:ext cx="1325563" cy="468313"/>
          </a:xfrm>
          <a:prstGeom prst="rect">
            <a:avLst/>
          </a:prstGeom>
          <a:noFill/>
          <a:ln w="9525">
            <a:noFill/>
            <a:miter lim="800000"/>
            <a:headEnd/>
            <a:tailEnd/>
          </a:ln>
        </p:spPr>
        <p:txBody>
          <a:bodyPr lIns="68576" tIns="34287" rIns="68576" bIns="34287">
            <a:spAutoFit/>
          </a:bodyPr>
          <a:lstStyle/>
          <a:p>
            <a:pPr algn="ctr" defTabSz="685800"/>
            <a:r>
              <a:rPr lang="ru-RU" sz="900" b="1">
                <a:latin typeface="Ubuntu"/>
              </a:rPr>
              <a:t>Слой вычислительных сервисов</a:t>
            </a:r>
            <a:endParaRPr lang="ru-RU" sz="1300">
              <a:latin typeface="Ubuntu"/>
            </a:endParaRPr>
          </a:p>
        </p:txBody>
      </p:sp>
      <p:sp>
        <p:nvSpPr>
          <p:cNvPr id="125959" name="TextBox 13"/>
          <p:cNvSpPr txBox="1">
            <a:spLocks noChangeArrowheads="1"/>
          </p:cNvSpPr>
          <p:nvPr/>
        </p:nvSpPr>
        <p:spPr bwMode="auto">
          <a:xfrm>
            <a:off x="60325" y="4516438"/>
            <a:ext cx="1055688" cy="468312"/>
          </a:xfrm>
          <a:prstGeom prst="rect">
            <a:avLst/>
          </a:prstGeom>
          <a:noFill/>
          <a:ln w="9525">
            <a:noFill/>
            <a:miter lim="800000"/>
            <a:headEnd/>
            <a:tailEnd/>
          </a:ln>
        </p:spPr>
        <p:txBody>
          <a:bodyPr lIns="68576" tIns="34287" rIns="68576" bIns="34287">
            <a:spAutoFit/>
          </a:bodyPr>
          <a:lstStyle/>
          <a:p>
            <a:pPr algn="ctr" defTabSz="685800"/>
            <a:r>
              <a:rPr lang="ru-RU" sz="900" b="1">
                <a:latin typeface="Ubuntu"/>
              </a:rPr>
              <a:t>Слой накопительных сервисов</a:t>
            </a:r>
            <a:endParaRPr lang="ru-RU" sz="1300">
              <a:latin typeface="Ubuntu"/>
            </a:endParaRPr>
          </a:p>
        </p:txBody>
      </p:sp>
      <p:cxnSp>
        <p:nvCxnSpPr>
          <p:cNvPr id="20" name="Прямая соединительная линия 19">
            <a:extLst>
              <a:ext uri="{FF2B5EF4-FFF2-40B4-BE49-F238E27FC236}"/>
            </a:extLst>
          </p:cNvPr>
          <p:cNvCxnSpPr>
            <a:cxnSpLocks/>
          </p:cNvCxnSpPr>
          <p:nvPr/>
        </p:nvCxnSpPr>
        <p:spPr bwMode="auto">
          <a:xfrm>
            <a:off x="34925" y="4443413"/>
            <a:ext cx="11364913" cy="0"/>
          </a:xfrm>
          <a:prstGeom prst="line">
            <a:avLst/>
          </a:prstGeom>
          <a:ln w="28575">
            <a:solidFill>
              <a:srgbClr val="0C727C"/>
            </a:solidFill>
          </a:ln>
        </p:spPr>
        <p:style>
          <a:lnRef idx="1">
            <a:schemeClr val="accent1"/>
          </a:lnRef>
          <a:fillRef idx="0">
            <a:schemeClr val="accent1"/>
          </a:fillRef>
          <a:effectRef idx="0">
            <a:schemeClr val="accent1"/>
          </a:effectRef>
          <a:fontRef idx="minor">
            <a:schemeClr val="tx1"/>
          </a:fontRef>
        </p:style>
      </p:cxnSp>
      <p:sp>
        <p:nvSpPr>
          <p:cNvPr id="125961" name="TextBox 16"/>
          <p:cNvSpPr txBox="1">
            <a:spLocks noChangeArrowheads="1"/>
          </p:cNvSpPr>
          <p:nvPr/>
        </p:nvSpPr>
        <p:spPr bwMode="auto">
          <a:xfrm>
            <a:off x="2095500" y="1662113"/>
            <a:ext cx="1557338" cy="201612"/>
          </a:xfrm>
          <a:prstGeom prst="rect">
            <a:avLst/>
          </a:prstGeom>
          <a:noFill/>
          <a:ln w="9525">
            <a:noFill/>
            <a:miter lim="800000"/>
            <a:headEnd/>
            <a:tailEnd/>
          </a:ln>
        </p:spPr>
        <p:txBody>
          <a:bodyPr lIns="68576" tIns="34287" rIns="68576" bIns="34287">
            <a:spAutoFit/>
          </a:bodyPr>
          <a:lstStyle/>
          <a:p>
            <a:pPr algn="ctr" defTabSz="685800"/>
            <a:r>
              <a:rPr lang="ru-RU" sz="900" b="1">
                <a:latin typeface="Ubuntu"/>
              </a:rPr>
              <a:t>Прикладной сегмент</a:t>
            </a:r>
            <a:endParaRPr lang="ru-RU" sz="1300">
              <a:latin typeface="Ubuntu"/>
            </a:endParaRPr>
          </a:p>
        </p:txBody>
      </p:sp>
      <p:sp>
        <p:nvSpPr>
          <p:cNvPr id="125962" name="TextBox 17"/>
          <p:cNvSpPr txBox="1">
            <a:spLocks noChangeArrowheads="1"/>
          </p:cNvSpPr>
          <p:nvPr/>
        </p:nvSpPr>
        <p:spPr bwMode="auto">
          <a:xfrm>
            <a:off x="4189413" y="1746250"/>
            <a:ext cx="1557337" cy="201613"/>
          </a:xfrm>
          <a:prstGeom prst="rect">
            <a:avLst/>
          </a:prstGeom>
          <a:noFill/>
          <a:ln w="9525">
            <a:noFill/>
            <a:miter lim="800000"/>
            <a:headEnd/>
            <a:tailEnd/>
          </a:ln>
        </p:spPr>
        <p:txBody>
          <a:bodyPr lIns="68576" tIns="34287" rIns="68576" bIns="34287">
            <a:spAutoFit/>
          </a:bodyPr>
          <a:lstStyle/>
          <a:p>
            <a:pPr algn="ctr" defTabSz="685800"/>
            <a:r>
              <a:rPr lang="ru-RU" sz="900" b="1">
                <a:latin typeface="Ubuntu"/>
              </a:rPr>
              <a:t>Технический сегмент</a:t>
            </a:r>
            <a:endParaRPr lang="ru-RU" sz="1300">
              <a:latin typeface="Ubuntu"/>
            </a:endParaRPr>
          </a:p>
        </p:txBody>
      </p:sp>
      <p:sp>
        <p:nvSpPr>
          <p:cNvPr id="125963" name="TextBox 18"/>
          <p:cNvSpPr txBox="1">
            <a:spLocks noChangeArrowheads="1"/>
          </p:cNvSpPr>
          <p:nvPr/>
        </p:nvSpPr>
        <p:spPr bwMode="auto">
          <a:xfrm>
            <a:off x="5970588" y="1708150"/>
            <a:ext cx="1697037" cy="206375"/>
          </a:xfrm>
          <a:prstGeom prst="rect">
            <a:avLst/>
          </a:prstGeom>
          <a:noFill/>
          <a:ln w="9525">
            <a:noFill/>
            <a:miter lim="800000"/>
            <a:headEnd/>
            <a:tailEnd/>
          </a:ln>
        </p:spPr>
        <p:txBody>
          <a:bodyPr lIns="68576" tIns="34287" rIns="68576" bIns="34287">
            <a:spAutoFit/>
          </a:bodyPr>
          <a:lstStyle/>
          <a:p>
            <a:pPr algn="ctr" defTabSz="685800"/>
            <a:r>
              <a:rPr lang="ru-RU" sz="900" b="1">
                <a:latin typeface="Ubuntu"/>
              </a:rPr>
              <a:t>Инновационный сегмент</a:t>
            </a:r>
            <a:endParaRPr lang="ru-RU" sz="1300">
              <a:latin typeface="Ubuntu"/>
            </a:endParaRPr>
          </a:p>
        </p:txBody>
      </p:sp>
      <p:sp>
        <p:nvSpPr>
          <p:cNvPr id="125964" name="Скругленный прямоугольник 55"/>
          <p:cNvSpPr>
            <a:spLocks noChangeArrowheads="1"/>
          </p:cNvSpPr>
          <p:nvPr/>
        </p:nvSpPr>
        <p:spPr bwMode="auto">
          <a:xfrm>
            <a:off x="3998913" y="1222375"/>
            <a:ext cx="1974850" cy="315913"/>
          </a:xfrm>
          <a:prstGeom prst="roundRect">
            <a:avLst>
              <a:gd name="adj" fmla="val 16667"/>
            </a:avLst>
          </a:prstGeom>
          <a:solidFill>
            <a:schemeClr val="bg2"/>
          </a:solidFill>
          <a:ln w="19050" algn="ctr">
            <a:solidFill>
              <a:srgbClr val="0C727C"/>
            </a:solidFill>
            <a:miter lim="800000"/>
            <a:headEnd/>
            <a:tailEnd/>
          </a:ln>
        </p:spPr>
        <p:txBody>
          <a:bodyPr lIns="68576" tIns="34287" rIns="68576" bIns="34287" anchor="ctr"/>
          <a:lstStyle/>
          <a:p>
            <a:pPr algn="ctr" defTabSz="685800"/>
            <a:endParaRPr lang="ru-RU" sz="1300">
              <a:latin typeface="Ubuntu"/>
            </a:endParaRPr>
          </a:p>
        </p:txBody>
      </p:sp>
      <p:sp>
        <p:nvSpPr>
          <p:cNvPr id="125965" name="TextBox 20"/>
          <p:cNvSpPr txBox="1">
            <a:spLocks noChangeArrowheads="1"/>
          </p:cNvSpPr>
          <p:nvPr/>
        </p:nvSpPr>
        <p:spPr bwMode="auto">
          <a:xfrm>
            <a:off x="4049713" y="1219200"/>
            <a:ext cx="1863725" cy="311150"/>
          </a:xfrm>
          <a:prstGeom prst="rect">
            <a:avLst/>
          </a:prstGeom>
          <a:noFill/>
          <a:ln w="9525">
            <a:noFill/>
            <a:miter lim="800000"/>
            <a:headEnd/>
            <a:tailEnd/>
          </a:ln>
        </p:spPr>
        <p:txBody>
          <a:bodyPr lIns="68576" tIns="34287" rIns="68576" bIns="34287">
            <a:spAutoFit/>
          </a:bodyPr>
          <a:lstStyle/>
          <a:p>
            <a:pPr algn="ctr" defTabSz="685800"/>
            <a:r>
              <a:rPr lang="ru-RU" sz="800" b="1">
                <a:latin typeface="Ubuntu"/>
              </a:rPr>
              <a:t>Единый</a:t>
            </a:r>
            <a:br>
              <a:rPr lang="ru-RU" sz="800" b="1">
                <a:latin typeface="Ubuntu"/>
              </a:rPr>
            </a:br>
            <a:r>
              <a:rPr lang="ru-RU" sz="800" b="1">
                <a:latin typeface="Ubuntu"/>
              </a:rPr>
              <a:t>личный кабинет</a:t>
            </a:r>
            <a:endParaRPr lang="ru-RU" sz="1300">
              <a:latin typeface="Ubuntu"/>
            </a:endParaRPr>
          </a:p>
        </p:txBody>
      </p:sp>
      <p:sp>
        <p:nvSpPr>
          <p:cNvPr id="125966" name="Скругленный прямоугольник 57"/>
          <p:cNvSpPr>
            <a:spLocks noChangeArrowheads="1"/>
          </p:cNvSpPr>
          <p:nvPr/>
        </p:nvSpPr>
        <p:spPr bwMode="auto">
          <a:xfrm>
            <a:off x="6059488" y="1220788"/>
            <a:ext cx="1362075" cy="317500"/>
          </a:xfrm>
          <a:prstGeom prst="roundRect">
            <a:avLst>
              <a:gd name="adj" fmla="val 16667"/>
            </a:avLst>
          </a:prstGeom>
          <a:solidFill>
            <a:schemeClr val="bg2"/>
          </a:solidFill>
          <a:ln w="19050" algn="ctr">
            <a:solidFill>
              <a:srgbClr val="0C727C"/>
            </a:solidFill>
            <a:miter lim="800000"/>
            <a:headEnd/>
            <a:tailEnd/>
          </a:ln>
        </p:spPr>
        <p:txBody>
          <a:bodyPr lIns="68576" tIns="34287" rIns="68576" bIns="34287" anchor="ctr"/>
          <a:lstStyle/>
          <a:p>
            <a:pPr algn="ctr" defTabSz="685800"/>
            <a:endParaRPr lang="ru-RU" sz="1300">
              <a:latin typeface="Ubuntu"/>
            </a:endParaRPr>
          </a:p>
        </p:txBody>
      </p:sp>
      <p:sp>
        <p:nvSpPr>
          <p:cNvPr id="125967" name="TextBox 22"/>
          <p:cNvSpPr txBox="1">
            <a:spLocks noChangeArrowheads="1"/>
          </p:cNvSpPr>
          <p:nvPr/>
        </p:nvSpPr>
        <p:spPr bwMode="auto">
          <a:xfrm>
            <a:off x="6127750" y="1219200"/>
            <a:ext cx="1231900" cy="311150"/>
          </a:xfrm>
          <a:prstGeom prst="rect">
            <a:avLst/>
          </a:prstGeom>
          <a:noFill/>
          <a:ln w="9525">
            <a:noFill/>
            <a:miter lim="800000"/>
            <a:headEnd/>
            <a:tailEnd/>
          </a:ln>
        </p:spPr>
        <p:txBody>
          <a:bodyPr lIns="68576" tIns="34287" rIns="68576" bIns="34287">
            <a:spAutoFit/>
          </a:bodyPr>
          <a:lstStyle/>
          <a:p>
            <a:pPr algn="ctr" defTabSz="685800"/>
            <a:r>
              <a:rPr lang="ru-RU" sz="800">
                <a:latin typeface="Ubuntu"/>
              </a:rPr>
              <a:t>Портал</a:t>
            </a:r>
            <a:br>
              <a:rPr lang="ru-RU" sz="800">
                <a:latin typeface="Ubuntu"/>
              </a:rPr>
            </a:br>
            <a:r>
              <a:rPr lang="ru-RU" sz="800">
                <a:latin typeface="Ubuntu"/>
              </a:rPr>
              <a:t>сотрудника</a:t>
            </a:r>
            <a:endParaRPr lang="ru-RU" sz="1300">
              <a:latin typeface="Ubuntu"/>
            </a:endParaRPr>
          </a:p>
        </p:txBody>
      </p:sp>
      <p:sp>
        <p:nvSpPr>
          <p:cNvPr id="125968" name="Скругленный прямоугольник 59"/>
          <p:cNvSpPr>
            <a:spLocks noChangeArrowheads="1"/>
          </p:cNvSpPr>
          <p:nvPr/>
        </p:nvSpPr>
        <p:spPr bwMode="auto">
          <a:xfrm>
            <a:off x="2573338" y="1220788"/>
            <a:ext cx="1336675" cy="315912"/>
          </a:xfrm>
          <a:prstGeom prst="roundRect">
            <a:avLst>
              <a:gd name="adj" fmla="val 16667"/>
            </a:avLst>
          </a:prstGeom>
          <a:solidFill>
            <a:schemeClr val="bg2"/>
          </a:solidFill>
          <a:ln w="19050" algn="ctr">
            <a:solidFill>
              <a:schemeClr val="tx1"/>
            </a:solidFill>
            <a:miter lim="800000"/>
            <a:headEnd/>
            <a:tailEnd/>
          </a:ln>
        </p:spPr>
        <p:txBody>
          <a:bodyPr lIns="68576" tIns="34287" rIns="68576" bIns="34287" anchor="ctr"/>
          <a:lstStyle/>
          <a:p>
            <a:pPr algn="ctr" defTabSz="685800"/>
            <a:endParaRPr lang="ru-RU" sz="1300">
              <a:latin typeface="Ubuntu"/>
            </a:endParaRPr>
          </a:p>
        </p:txBody>
      </p:sp>
      <p:sp>
        <p:nvSpPr>
          <p:cNvPr id="125969" name="TextBox 24"/>
          <p:cNvSpPr txBox="1">
            <a:spLocks noChangeArrowheads="1"/>
          </p:cNvSpPr>
          <p:nvPr/>
        </p:nvSpPr>
        <p:spPr bwMode="auto">
          <a:xfrm>
            <a:off x="2627313" y="1220788"/>
            <a:ext cx="1293812" cy="309562"/>
          </a:xfrm>
          <a:prstGeom prst="rect">
            <a:avLst/>
          </a:prstGeom>
          <a:noFill/>
          <a:ln w="9525">
            <a:noFill/>
            <a:miter lim="800000"/>
            <a:headEnd/>
            <a:tailEnd/>
          </a:ln>
        </p:spPr>
        <p:txBody>
          <a:bodyPr lIns="68576" tIns="34287" rIns="68576" bIns="34287">
            <a:spAutoFit/>
          </a:bodyPr>
          <a:lstStyle/>
          <a:p>
            <a:pPr algn="ctr" defTabSz="685800"/>
            <a:r>
              <a:rPr lang="ru-RU" sz="800">
                <a:latin typeface="Ubuntu"/>
              </a:rPr>
              <a:t>Публичная</a:t>
            </a:r>
            <a:br>
              <a:rPr lang="ru-RU" sz="800">
                <a:latin typeface="Ubuntu"/>
              </a:rPr>
            </a:br>
            <a:r>
              <a:rPr lang="ru-RU" sz="800">
                <a:latin typeface="Ubuntu"/>
              </a:rPr>
              <a:t>витрина</a:t>
            </a:r>
            <a:endParaRPr lang="ru-RU" sz="1000">
              <a:latin typeface="Ubuntu"/>
            </a:endParaRPr>
          </a:p>
        </p:txBody>
      </p:sp>
      <p:sp>
        <p:nvSpPr>
          <p:cNvPr id="125970" name="Скругленный прямоугольник 65"/>
          <p:cNvSpPr>
            <a:spLocks noChangeArrowheads="1"/>
          </p:cNvSpPr>
          <p:nvPr/>
        </p:nvSpPr>
        <p:spPr bwMode="auto">
          <a:xfrm>
            <a:off x="1979613" y="1995488"/>
            <a:ext cx="977900" cy="457200"/>
          </a:xfrm>
          <a:prstGeom prst="roundRect">
            <a:avLst>
              <a:gd name="adj" fmla="val 16667"/>
            </a:avLst>
          </a:prstGeom>
          <a:solidFill>
            <a:schemeClr val="bg2"/>
          </a:solidFill>
          <a:ln w="19050" algn="ctr">
            <a:solidFill>
              <a:srgbClr val="00B050"/>
            </a:solidFill>
            <a:miter lim="800000"/>
            <a:headEnd/>
            <a:tailEnd/>
          </a:ln>
        </p:spPr>
        <p:txBody>
          <a:bodyPr lIns="68576" tIns="34287" rIns="68576" bIns="34287" anchor="ctr"/>
          <a:lstStyle/>
          <a:p>
            <a:pPr algn="ctr" defTabSz="685800"/>
            <a:endParaRPr lang="ru-RU" sz="1300">
              <a:latin typeface="Ubuntu"/>
            </a:endParaRPr>
          </a:p>
        </p:txBody>
      </p:sp>
      <p:sp>
        <p:nvSpPr>
          <p:cNvPr id="125971" name="TextBox 28"/>
          <p:cNvSpPr txBox="1">
            <a:spLocks noChangeArrowheads="1"/>
          </p:cNvSpPr>
          <p:nvPr/>
        </p:nvSpPr>
        <p:spPr bwMode="auto">
          <a:xfrm>
            <a:off x="1979613" y="1995488"/>
            <a:ext cx="901700" cy="436562"/>
          </a:xfrm>
          <a:prstGeom prst="rect">
            <a:avLst/>
          </a:prstGeom>
          <a:noFill/>
          <a:ln w="9525">
            <a:noFill/>
            <a:miter lim="800000"/>
            <a:headEnd/>
            <a:tailEnd/>
          </a:ln>
        </p:spPr>
        <p:txBody>
          <a:bodyPr lIns="68576" tIns="34287" rIns="68576" bIns="34287">
            <a:spAutoFit/>
          </a:bodyPr>
          <a:lstStyle/>
          <a:p>
            <a:pPr algn="ctr" defTabSz="685800"/>
            <a:r>
              <a:rPr lang="ru-RU" sz="800">
                <a:latin typeface="Ubuntu"/>
              </a:rPr>
              <a:t>Финансово-хозяйственная деятельность</a:t>
            </a:r>
            <a:endParaRPr lang="ru-RU" sz="1300">
              <a:latin typeface="Ubuntu"/>
            </a:endParaRPr>
          </a:p>
        </p:txBody>
      </p:sp>
      <p:sp>
        <p:nvSpPr>
          <p:cNvPr id="125972" name="Скругленный прямоугольник 70"/>
          <p:cNvSpPr>
            <a:spLocks noChangeArrowheads="1"/>
          </p:cNvSpPr>
          <p:nvPr/>
        </p:nvSpPr>
        <p:spPr bwMode="auto">
          <a:xfrm>
            <a:off x="2987675" y="1995488"/>
            <a:ext cx="982663" cy="458787"/>
          </a:xfrm>
          <a:prstGeom prst="roundRect">
            <a:avLst>
              <a:gd name="adj" fmla="val 16667"/>
            </a:avLst>
          </a:prstGeom>
          <a:solidFill>
            <a:schemeClr val="bg2"/>
          </a:solidFill>
          <a:ln w="19050" algn="ctr">
            <a:solidFill>
              <a:srgbClr val="008080"/>
            </a:solidFill>
            <a:miter lim="800000"/>
            <a:headEnd/>
            <a:tailEnd/>
          </a:ln>
        </p:spPr>
        <p:txBody>
          <a:bodyPr lIns="68576" tIns="34287" rIns="68576" bIns="34287" anchor="ctr"/>
          <a:lstStyle/>
          <a:p>
            <a:pPr algn="ctr" defTabSz="685800"/>
            <a:endParaRPr lang="ru-RU" sz="1300">
              <a:latin typeface="Ubuntu"/>
            </a:endParaRPr>
          </a:p>
        </p:txBody>
      </p:sp>
      <p:sp>
        <p:nvSpPr>
          <p:cNvPr id="125973" name="TextBox 30"/>
          <p:cNvSpPr txBox="1">
            <a:spLocks noChangeArrowheads="1"/>
          </p:cNvSpPr>
          <p:nvPr/>
        </p:nvSpPr>
        <p:spPr bwMode="auto">
          <a:xfrm>
            <a:off x="2951163" y="2108200"/>
            <a:ext cx="1033462" cy="176213"/>
          </a:xfrm>
          <a:prstGeom prst="rect">
            <a:avLst/>
          </a:prstGeom>
          <a:noFill/>
          <a:ln w="9525">
            <a:noFill/>
            <a:miter lim="800000"/>
            <a:headEnd/>
            <a:tailEnd/>
          </a:ln>
        </p:spPr>
        <p:txBody>
          <a:bodyPr lIns="68576" tIns="34287" rIns="68576" bIns="34287">
            <a:spAutoFit/>
          </a:bodyPr>
          <a:lstStyle/>
          <a:p>
            <a:pPr algn="ctr" defTabSz="685800"/>
            <a:r>
              <a:rPr lang="ru-RU" sz="700">
                <a:latin typeface="Ubuntu"/>
              </a:rPr>
              <a:t>Документооборот</a:t>
            </a:r>
            <a:endParaRPr lang="ru-RU" sz="1300">
              <a:latin typeface="Ubuntu"/>
            </a:endParaRPr>
          </a:p>
        </p:txBody>
      </p:sp>
      <p:sp>
        <p:nvSpPr>
          <p:cNvPr id="125974" name="Скругленный прямоугольник 72"/>
          <p:cNvSpPr>
            <a:spLocks noChangeArrowheads="1"/>
          </p:cNvSpPr>
          <p:nvPr/>
        </p:nvSpPr>
        <p:spPr bwMode="auto">
          <a:xfrm>
            <a:off x="1951038" y="2608263"/>
            <a:ext cx="977900" cy="338137"/>
          </a:xfrm>
          <a:prstGeom prst="roundRect">
            <a:avLst>
              <a:gd name="adj" fmla="val 16667"/>
            </a:avLst>
          </a:prstGeom>
          <a:solidFill>
            <a:schemeClr val="bg2"/>
          </a:solidFill>
          <a:ln w="19050" algn="ctr">
            <a:solidFill>
              <a:srgbClr val="0C727C"/>
            </a:solidFill>
            <a:miter lim="800000"/>
            <a:headEnd/>
            <a:tailEnd/>
          </a:ln>
        </p:spPr>
        <p:txBody>
          <a:bodyPr lIns="68576" tIns="34287" rIns="68576" bIns="34287" anchor="ctr"/>
          <a:lstStyle/>
          <a:p>
            <a:pPr algn="ctr" defTabSz="685800"/>
            <a:endParaRPr lang="ru-RU" sz="1300">
              <a:latin typeface="Ubuntu"/>
            </a:endParaRPr>
          </a:p>
        </p:txBody>
      </p:sp>
      <p:sp>
        <p:nvSpPr>
          <p:cNvPr id="125975" name="TextBox 32"/>
          <p:cNvSpPr txBox="1">
            <a:spLocks noChangeArrowheads="1"/>
          </p:cNvSpPr>
          <p:nvPr/>
        </p:nvSpPr>
        <p:spPr bwMode="auto">
          <a:xfrm>
            <a:off x="1992313" y="2608263"/>
            <a:ext cx="903287" cy="309562"/>
          </a:xfrm>
          <a:prstGeom prst="rect">
            <a:avLst/>
          </a:prstGeom>
          <a:noFill/>
          <a:ln w="9525">
            <a:noFill/>
            <a:miter lim="800000"/>
            <a:headEnd/>
            <a:tailEnd/>
          </a:ln>
        </p:spPr>
        <p:txBody>
          <a:bodyPr lIns="68576" tIns="34287" rIns="68576" bIns="34287">
            <a:spAutoFit/>
          </a:bodyPr>
          <a:lstStyle/>
          <a:p>
            <a:pPr algn="ctr" defTabSz="685800"/>
            <a:r>
              <a:rPr lang="ru-RU" sz="800">
                <a:latin typeface="Ubuntu"/>
              </a:rPr>
              <a:t>Учебная деятельность</a:t>
            </a:r>
            <a:endParaRPr lang="ru-RU" sz="1300">
              <a:latin typeface="Ubuntu"/>
            </a:endParaRPr>
          </a:p>
        </p:txBody>
      </p:sp>
      <p:sp>
        <p:nvSpPr>
          <p:cNvPr id="125976" name="Скругленный прямоугольник 74"/>
          <p:cNvSpPr>
            <a:spLocks noChangeArrowheads="1"/>
          </p:cNvSpPr>
          <p:nvPr/>
        </p:nvSpPr>
        <p:spPr bwMode="auto">
          <a:xfrm>
            <a:off x="2965450" y="2608263"/>
            <a:ext cx="976313" cy="338137"/>
          </a:xfrm>
          <a:prstGeom prst="roundRect">
            <a:avLst>
              <a:gd name="adj" fmla="val 16667"/>
            </a:avLst>
          </a:prstGeom>
          <a:solidFill>
            <a:schemeClr val="bg2"/>
          </a:solidFill>
          <a:ln w="19050" algn="ctr">
            <a:solidFill>
              <a:srgbClr val="00B050"/>
            </a:solidFill>
            <a:miter lim="800000"/>
            <a:headEnd/>
            <a:tailEnd/>
          </a:ln>
        </p:spPr>
        <p:txBody>
          <a:bodyPr lIns="68576" tIns="34287" rIns="68576" bIns="34287" anchor="ctr"/>
          <a:lstStyle/>
          <a:p>
            <a:pPr algn="ctr" defTabSz="685800"/>
            <a:endParaRPr lang="ru-RU" sz="1300">
              <a:latin typeface="Ubuntu"/>
            </a:endParaRPr>
          </a:p>
        </p:txBody>
      </p:sp>
      <p:sp>
        <p:nvSpPr>
          <p:cNvPr id="125977" name="TextBox 34"/>
          <p:cNvSpPr txBox="1">
            <a:spLocks noChangeArrowheads="1"/>
          </p:cNvSpPr>
          <p:nvPr/>
        </p:nvSpPr>
        <p:spPr bwMode="auto">
          <a:xfrm>
            <a:off x="3006725" y="2608263"/>
            <a:ext cx="903288" cy="309562"/>
          </a:xfrm>
          <a:prstGeom prst="rect">
            <a:avLst/>
          </a:prstGeom>
          <a:noFill/>
          <a:ln w="9525">
            <a:noFill/>
            <a:miter lim="800000"/>
            <a:headEnd/>
            <a:tailEnd/>
          </a:ln>
        </p:spPr>
        <p:txBody>
          <a:bodyPr lIns="68576" tIns="34287" rIns="68576" bIns="34287">
            <a:spAutoFit/>
          </a:bodyPr>
          <a:lstStyle/>
          <a:p>
            <a:pPr algn="ctr" defTabSz="685800"/>
            <a:r>
              <a:rPr lang="ru-RU" sz="800">
                <a:latin typeface="Ubuntu"/>
              </a:rPr>
              <a:t>Кадровая политика</a:t>
            </a:r>
            <a:endParaRPr lang="ru-RU" sz="1300">
              <a:latin typeface="Ubuntu"/>
            </a:endParaRPr>
          </a:p>
        </p:txBody>
      </p:sp>
      <p:sp>
        <p:nvSpPr>
          <p:cNvPr id="125978" name="Скругленный прямоугольник 76"/>
          <p:cNvSpPr>
            <a:spLocks noChangeArrowheads="1"/>
          </p:cNvSpPr>
          <p:nvPr/>
        </p:nvSpPr>
        <p:spPr bwMode="auto">
          <a:xfrm>
            <a:off x="4427538" y="2571750"/>
            <a:ext cx="1371600" cy="488950"/>
          </a:xfrm>
          <a:prstGeom prst="roundRect">
            <a:avLst>
              <a:gd name="adj" fmla="val 16667"/>
            </a:avLst>
          </a:prstGeom>
          <a:solidFill>
            <a:schemeClr val="bg2"/>
          </a:solidFill>
          <a:ln w="19050" algn="ctr">
            <a:solidFill>
              <a:srgbClr val="0C727C"/>
            </a:solidFill>
            <a:miter lim="800000"/>
            <a:headEnd/>
            <a:tailEnd/>
          </a:ln>
        </p:spPr>
        <p:txBody>
          <a:bodyPr lIns="68576" tIns="34287" rIns="68576" bIns="34287" anchor="ctr"/>
          <a:lstStyle/>
          <a:p>
            <a:pPr algn="ctr" defTabSz="685800"/>
            <a:endParaRPr lang="ru-RU" sz="1300">
              <a:latin typeface="Ubuntu"/>
            </a:endParaRPr>
          </a:p>
        </p:txBody>
      </p:sp>
      <p:sp>
        <p:nvSpPr>
          <p:cNvPr id="125979" name="TextBox 36"/>
          <p:cNvSpPr txBox="1">
            <a:spLocks noChangeArrowheads="1"/>
          </p:cNvSpPr>
          <p:nvPr/>
        </p:nvSpPr>
        <p:spPr bwMode="auto">
          <a:xfrm>
            <a:off x="4211638" y="2643188"/>
            <a:ext cx="1584325" cy="436562"/>
          </a:xfrm>
          <a:prstGeom prst="rect">
            <a:avLst/>
          </a:prstGeom>
          <a:noFill/>
          <a:ln w="9525">
            <a:noFill/>
            <a:miter lim="800000"/>
            <a:headEnd/>
            <a:tailEnd/>
          </a:ln>
        </p:spPr>
        <p:txBody>
          <a:bodyPr lIns="68576" tIns="34287" rIns="68576" bIns="34287">
            <a:spAutoFit/>
          </a:bodyPr>
          <a:lstStyle/>
          <a:p>
            <a:pPr algn="ctr" defTabSz="685800"/>
            <a:r>
              <a:rPr lang="ru-RU" sz="800">
                <a:latin typeface="Ubuntu"/>
              </a:rPr>
              <a:t>Сервис маршрутизации запросов и очереди сообщений</a:t>
            </a:r>
            <a:endParaRPr lang="ru-RU" sz="1300">
              <a:latin typeface="Ubuntu"/>
            </a:endParaRPr>
          </a:p>
        </p:txBody>
      </p:sp>
      <p:sp>
        <p:nvSpPr>
          <p:cNvPr id="125980" name="Скругленный прямоугольник 78"/>
          <p:cNvSpPr>
            <a:spLocks noChangeArrowheads="1"/>
          </p:cNvSpPr>
          <p:nvPr/>
        </p:nvSpPr>
        <p:spPr bwMode="auto">
          <a:xfrm>
            <a:off x="4457700" y="3143250"/>
            <a:ext cx="1357313" cy="457200"/>
          </a:xfrm>
          <a:prstGeom prst="roundRect">
            <a:avLst>
              <a:gd name="adj" fmla="val 16667"/>
            </a:avLst>
          </a:prstGeom>
          <a:solidFill>
            <a:schemeClr val="bg2"/>
          </a:solidFill>
          <a:ln w="19050" algn="ctr">
            <a:solidFill>
              <a:srgbClr val="0C727C"/>
            </a:solidFill>
            <a:miter lim="800000"/>
            <a:headEnd/>
            <a:tailEnd/>
          </a:ln>
        </p:spPr>
        <p:txBody>
          <a:bodyPr lIns="68576" tIns="34287" rIns="68576" bIns="34287" anchor="ctr"/>
          <a:lstStyle/>
          <a:p>
            <a:pPr algn="ctr" defTabSz="685800"/>
            <a:endParaRPr lang="ru-RU" sz="1300">
              <a:latin typeface="Ubuntu"/>
            </a:endParaRPr>
          </a:p>
        </p:txBody>
      </p:sp>
      <p:sp>
        <p:nvSpPr>
          <p:cNvPr id="125981" name="TextBox 38"/>
          <p:cNvSpPr txBox="1">
            <a:spLocks noChangeArrowheads="1"/>
          </p:cNvSpPr>
          <p:nvPr/>
        </p:nvSpPr>
        <p:spPr bwMode="auto">
          <a:xfrm>
            <a:off x="4427538" y="3143250"/>
            <a:ext cx="1330325" cy="436563"/>
          </a:xfrm>
          <a:prstGeom prst="rect">
            <a:avLst/>
          </a:prstGeom>
          <a:noFill/>
          <a:ln w="9525">
            <a:noFill/>
            <a:miter lim="800000"/>
            <a:headEnd/>
            <a:tailEnd/>
          </a:ln>
        </p:spPr>
        <p:txBody>
          <a:bodyPr lIns="68576" tIns="34287" rIns="68576" bIns="34287">
            <a:spAutoFit/>
          </a:bodyPr>
          <a:lstStyle/>
          <a:p>
            <a:pPr algn="ctr" defTabSz="685800"/>
            <a:r>
              <a:rPr lang="ru-RU" sz="800">
                <a:latin typeface="Ubuntu"/>
              </a:rPr>
              <a:t>Платформа агрегации данных для единого личного кабинета</a:t>
            </a:r>
            <a:endParaRPr lang="ru-RU" sz="1300">
              <a:latin typeface="Ubuntu"/>
            </a:endParaRPr>
          </a:p>
        </p:txBody>
      </p:sp>
      <p:sp>
        <p:nvSpPr>
          <p:cNvPr id="125982" name="Скругленный прямоугольник 80"/>
          <p:cNvSpPr>
            <a:spLocks noChangeArrowheads="1"/>
          </p:cNvSpPr>
          <p:nvPr/>
        </p:nvSpPr>
        <p:spPr bwMode="auto">
          <a:xfrm>
            <a:off x="4457700" y="3838575"/>
            <a:ext cx="1357313" cy="333375"/>
          </a:xfrm>
          <a:prstGeom prst="roundRect">
            <a:avLst>
              <a:gd name="adj" fmla="val 16667"/>
            </a:avLst>
          </a:prstGeom>
          <a:solidFill>
            <a:schemeClr val="bg2"/>
          </a:solidFill>
          <a:ln w="19050" algn="ctr">
            <a:solidFill>
              <a:srgbClr val="00B050"/>
            </a:solidFill>
            <a:miter lim="800000"/>
            <a:headEnd/>
            <a:tailEnd/>
          </a:ln>
        </p:spPr>
        <p:txBody>
          <a:bodyPr lIns="68576" tIns="34287" rIns="68576" bIns="34287" anchor="ctr"/>
          <a:lstStyle/>
          <a:p>
            <a:pPr algn="ctr" defTabSz="685800"/>
            <a:endParaRPr lang="ru-RU" sz="1300">
              <a:latin typeface="Ubuntu"/>
            </a:endParaRPr>
          </a:p>
        </p:txBody>
      </p:sp>
      <p:sp>
        <p:nvSpPr>
          <p:cNvPr id="125983" name="TextBox 40"/>
          <p:cNvSpPr txBox="1">
            <a:spLocks noChangeArrowheads="1"/>
          </p:cNvSpPr>
          <p:nvPr/>
        </p:nvSpPr>
        <p:spPr bwMode="auto">
          <a:xfrm>
            <a:off x="4386263" y="3829050"/>
            <a:ext cx="1557337" cy="309563"/>
          </a:xfrm>
          <a:prstGeom prst="rect">
            <a:avLst/>
          </a:prstGeom>
          <a:noFill/>
          <a:ln w="9525">
            <a:noFill/>
            <a:miter lim="800000"/>
            <a:headEnd/>
            <a:tailEnd/>
          </a:ln>
        </p:spPr>
        <p:txBody>
          <a:bodyPr lIns="68576" tIns="34287" rIns="68576" bIns="34287">
            <a:spAutoFit/>
          </a:bodyPr>
          <a:lstStyle/>
          <a:p>
            <a:pPr algn="ctr" defTabSz="685800"/>
            <a:r>
              <a:rPr lang="ru-RU" sz="800">
                <a:latin typeface="Ubuntu"/>
              </a:rPr>
              <a:t>Система контроля и управления доступом</a:t>
            </a:r>
            <a:endParaRPr lang="ru-RU" sz="1300">
              <a:latin typeface="Ubuntu"/>
            </a:endParaRPr>
          </a:p>
        </p:txBody>
      </p:sp>
      <p:sp>
        <p:nvSpPr>
          <p:cNvPr id="125984" name="Скругленный прямоугольник 92"/>
          <p:cNvSpPr>
            <a:spLocks noChangeArrowheads="1"/>
          </p:cNvSpPr>
          <p:nvPr/>
        </p:nvSpPr>
        <p:spPr bwMode="auto">
          <a:xfrm>
            <a:off x="4356100" y="2178050"/>
            <a:ext cx="1530350" cy="279400"/>
          </a:xfrm>
          <a:prstGeom prst="roundRect">
            <a:avLst>
              <a:gd name="adj" fmla="val 16667"/>
            </a:avLst>
          </a:prstGeom>
          <a:solidFill>
            <a:schemeClr val="bg2"/>
          </a:solidFill>
          <a:ln w="19050" algn="ctr">
            <a:solidFill>
              <a:srgbClr val="0C727C"/>
            </a:solidFill>
            <a:miter lim="800000"/>
            <a:headEnd/>
            <a:tailEnd/>
          </a:ln>
        </p:spPr>
        <p:txBody>
          <a:bodyPr lIns="68576" tIns="34287" rIns="68576" bIns="34287" anchor="ctr"/>
          <a:lstStyle/>
          <a:p>
            <a:pPr algn="ctr" defTabSz="685800"/>
            <a:r>
              <a:rPr lang="ru-RU" sz="800" b="1">
                <a:latin typeface="Ubuntu"/>
              </a:rPr>
              <a:t>Кластер интеграции: </a:t>
            </a:r>
            <a:endParaRPr lang="en-US" sz="800" b="1">
              <a:latin typeface="Ubuntu"/>
            </a:endParaRPr>
          </a:p>
          <a:p>
            <a:pPr algn="ctr" defTabSz="685800"/>
            <a:r>
              <a:rPr lang="ru-RU" sz="800" b="1">
                <a:latin typeface="Ubuntu"/>
              </a:rPr>
              <a:t>1С:Шина </a:t>
            </a:r>
            <a:r>
              <a:rPr lang="en-US" sz="800" b="1">
                <a:latin typeface="Ubuntu"/>
              </a:rPr>
              <a:t>(ESB)</a:t>
            </a:r>
            <a:endParaRPr lang="ru-RU" sz="800" b="1">
              <a:latin typeface="Ubuntu"/>
            </a:endParaRPr>
          </a:p>
        </p:txBody>
      </p:sp>
      <p:sp>
        <p:nvSpPr>
          <p:cNvPr id="125985" name="Скругленный прямоугольник 97"/>
          <p:cNvSpPr>
            <a:spLocks noChangeArrowheads="1"/>
          </p:cNvSpPr>
          <p:nvPr/>
        </p:nvSpPr>
        <p:spPr bwMode="auto">
          <a:xfrm>
            <a:off x="1303338" y="3049588"/>
            <a:ext cx="1525587" cy="641350"/>
          </a:xfrm>
          <a:prstGeom prst="roundRect">
            <a:avLst>
              <a:gd name="adj" fmla="val 16667"/>
            </a:avLst>
          </a:prstGeom>
          <a:solidFill>
            <a:schemeClr val="bg2"/>
          </a:solidFill>
          <a:ln w="19050" algn="ctr">
            <a:solidFill>
              <a:srgbClr val="0C727C"/>
            </a:solidFill>
            <a:miter lim="800000"/>
            <a:headEnd/>
            <a:tailEnd/>
          </a:ln>
        </p:spPr>
        <p:txBody>
          <a:bodyPr lIns="68576" tIns="34287" rIns="68576" bIns="34287" anchor="ctr"/>
          <a:lstStyle/>
          <a:p>
            <a:pPr algn="ctr" defTabSz="685800"/>
            <a:endParaRPr lang="ru-RU" sz="1300">
              <a:latin typeface="Ubuntu"/>
            </a:endParaRPr>
          </a:p>
        </p:txBody>
      </p:sp>
      <p:sp>
        <p:nvSpPr>
          <p:cNvPr id="125986" name="TextBox 55"/>
          <p:cNvSpPr txBox="1">
            <a:spLocks noChangeArrowheads="1"/>
          </p:cNvSpPr>
          <p:nvPr/>
        </p:nvSpPr>
        <p:spPr bwMode="auto">
          <a:xfrm>
            <a:off x="1346200" y="3049588"/>
            <a:ext cx="1406525" cy="188912"/>
          </a:xfrm>
          <a:prstGeom prst="rect">
            <a:avLst/>
          </a:prstGeom>
          <a:noFill/>
          <a:ln w="9525">
            <a:noFill/>
            <a:miter lim="800000"/>
            <a:headEnd/>
            <a:tailEnd/>
          </a:ln>
        </p:spPr>
        <p:txBody>
          <a:bodyPr lIns="68576" tIns="34287" rIns="68576" bIns="34287">
            <a:spAutoFit/>
          </a:bodyPr>
          <a:lstStyle/>
          <a:p>
            <a:pPr algn="ctr" defTabSz="685800"/>
            <a:r>
              <a:rPr lang="ru-RU" sz="800" b="1">
                <a:latin typeface="Ubuntu"/>
              </a:rPr>
              <a:t>Учебный кластер</a:t>
            </a:r>
            <a:endParaRPr lang="ru-RU" sz="1300">
              <a:latin typeface="Ubuntu"/>
            </a:endParaRPr>
          </a:p>
        </p:txBody>
      </p:sp>
      <p:sp>
        <p:nvSpPr>
          <p:cNvPr id="125987" name="Скругленный прямоугольник 99"/>
          <p:cNvSpPr>
            <a:spLocks noChangeArrowheads="1"/>
          </p:cNvSpPr>
          <p:nvPr/>
        </p:nvSpPr>
        <p:spPr bwMode="auto">
          <a:xfrm>
            <a:off x="1385888" y="2625725"/>
            <a:ext cx="539750" cy="323850"/>
          </a:xfrm>
          <a:prstGeom prst="roundRect">
            <a:avLst>
              <a:gd name="adj" fmla="val 16667"/>
            </a:avLst>
          </a:prstGeom>
          <a:solidFill>
            <a:schemeClr val="bg2"/>
          </a:solidFill>
          <a:ln w="19050" algn="ctr">
            <a:solidFill>
              <a:srgbClr val="0C727C"/>
            </a:solidFill>
            <a:miter lim="800000"/>
            <a:headEnd/>
            <a:tailEnd/>
          </a:ln>
        </p:spPr>
        <p:txBody>
          <a:bodyPr lIns="68576" tIns="34287" rIns="68576" bIns="34287" anchor="ctr"/>
          <a:lstStyle/>
          <a:p>
            <a:pPr algn="ctr" defTabSz="685800"/>
            <a:endParaRPr lang="ru-RU" sz="1300">
              <a:latin typeface="Ubuntu"/>
            </a:endParaRPr>
          </a:p>
        </p:txBody>
      </p:sp>
      <p:sp>
        <p:nvSpPr>
          <p:cNvPr id="125988" name="TextBox 57"/>
          <p:cNvSpPr txBox="1">
            <a:spLocks noChangeArrowheads="1"/>
          </p:cNvSpPr>
          <p:nvPr/>
        </p:nvSpPr>
        <p:spPr bwMode="auto">
          <a:xfrm>
            <a:off x="1385888" y="3273425"/>
            <a:ext cx="596900" cy="309563"/>
          </a:xfrm>
          <a:prstGeom prst="rect">
            <a:avLst/>
          </a:prstGeom>
          <a:noFill/>
          <a:ln w="9525">
            <a:noFill/>
            <a:miter lim="800000"/>
            <a:headEnd/>
            <a:tailEnd/>
          </a:ln>
        </p:spPr>
        <p:txBody>
          <a:bodyPr lIns="68576" tIns="34287" rIns="68576" bIns="34287">
            <a:spAutoFit/>
          </a:bodyPr>
          <a:lstStyle/>
          <a:p>
            <a:pPr algn="ctr" defTabSz="685800"/>
            <a:r>
              <a:rPr lang="ru-RU" sz="800">
                <a:latin typeface="Ubuntu"/>
              </a:rPr>
              <a:t>Сервис</a:t>
            </a:r>
            <a:br>
              <a:rPr lang="ru-RU" sz="800">
                <a:latin typeface="Ubuntu"/>
              </a:rPr>
            </a:br>
            <a:r>
              <a:rPr lang="ru-RU" sz="800">
                <a:latin typeface="Ubuntu"/>
              </a:rPr>
              <a:t>БРС</a:t>
            </a:r>
            <a:endParaRPr lang="ru-RU" sz="1300">
              <a:latin typeface="Ubuntu"/>
            </a:endParaRPr>
          </a:p>
        </p:txBody>
      </p:sp>
      <p:sp>
        <p:nvSpPr>
          <p:cNvPr id="125989" name="Скругленный прямоугольник 101"/>
          <p:cNvSpPr>
            <a:spLocks noChangeArrowheads="1"/>
          </p:cNvSpPr>
          <p:nvPr/>
        </p:nvSpPr>
        <p:spPr bwMode="auto">
          <a:xfrm>
            <a:off x="2085975" y="3230563"/>
            <a:ext cx="700088" cy="412750"/>
          </a:xfrm>
          <a:prstGeom prst="roundRect">
            <a:avLst>
              <a:gd name="adj" fmla="val 16667"/>
            </a:avLst>
          </a:prstGeom>
          <a:solidFill>
            <a:schemeClr val="bg2"/>
          </a:solidFill>
          <a:ln w="19050" algn="ctr">
            <a:solidFill>
              <a:srgbClr val="0C727C"/>
            </a:solidFill>
            <a:miter lim="800000"/>
            <a:headEnd/>
            <a:tailEnd/>
          </a:ln>
        </p:spPr>
        <p:txBody>
          <a:bodyPr lIns="68576" tIns="34287" rIns="68576" bIns="34287" anchor="ctr"/>
          <a:lstStyle/>
          <a:p>
            <a:pPr algn="ctr" defTabSz="685800"/>
            <a:endParaRPr lang="ru-RU" sz="1300">
              <a:latin typeface="Ubuntu"/>
            </a:endParaRPr>
          </a:p>
        </p:txBody>
      </p:sp>
      <p:sp>
        <p:nvSpPr>
          <p:cNvPr id="125990" name="TextBox 59"/>
          <p:cNvSpPr txBox="1">
            <a:spLocks noChangeArrowheads="1"/>
          </p:cNvSpPr>
          <p:nvPr/>
        </p:nvSpPr>
        <p:spPr bwMode="auto">
          <a:xfrm>
            <a:off x="2089150" y="3219450"/>
            <a:ext cx="647700" cy="393700"/>
          </a:xfrm>
          <a:prstGeom prst="rect">
            <a:avLst/>
          </a:prstGeom>
          <a:noFill/>
          <a:ln w="9525">
            <a:noFill/>
            <a:miter lim="800000"/>
            <a:headEnd/>
            <a:tailEnd/>
          </a:ln>
        </p:spPr>
        <p:txBody>
          <a:bodyPr lIns="68576" tIns="34287" rIns="68576" bIns="34287">
            <a:spAutoFit/>
          </a:bodyPr>
          <a:lstStyle/>
          <a:p>
            <a:pPr algn="ctr" defTabSz="685800"/>
            <a:r>
              <a:rPr lang="ru-RU" sz="700">
                <a:latin typeface="Ubuntu"/>
              </a:rPr>
              <a:t>Сервис</a:t>
            </a:r>
            <a:br>
              <a:rPr lang="ru-RU" sz="700">
                <a:latin typeface="Ubuntu"/>
              </a:rPr>
            </a:br>
            <a:r>
              <a:rPr lang="ru-RU" sz="700">
                <a:latin typeface="Ubuntu"/>
              </a:rPr>
              <a:t>контроля</a:t>
            </a:r>
            <a:br>
              <a:rPr lang="ru-RU" sz="700">
                <a:latin typeface="Ubuntu"/>
              </a:rPr>
            </a:br>
            <a:r>
              <a:rPr lang="ru-RU" sz="700">
                <a:latin typeface="Ubuntu"/>
              </a:rPr>
              <a:t>знаний</a:t>
            </a:r>
            <a:endParaRPr lang="ru-RU" sz="1300">
              <a:latin typeface="Ubuntu"/>
            </a:endParaRPr>
          </a:p>
        </p:txBody>
      </p:sp>
      <p:sp>
        <p:nvSpPr>
          <p:cNvPr id="125991" name="Скругленный прямоугольник 103"/>
          <p:cNvSpPr>
            <a:spLocks noChangeArrowheads="1"/>
          </p:cNvSpPr>
          <p:nvPr/>
        </p:nvSpPr>
        <p:spPr bwMode="auto">
          <a:xfrm>
            <a:off x="2868613" y="3057525"/>
            <a:ext cx="1146175" cy="633413"/>
          </a:xfrm>
          <a:prstGeom prst="roundRect">
            <a:avLst>
              <a:gd name="adj" fmla="val 16667"/>
            </a:avLst>
          </a:prstGeom>
          <a:solidFill>
            <a:schemeClr val="bg2"/>
          </a:solidFill>
          <a:ln w="19050" algn="ctr">
            <a:solidFill>
              <a:srgbClr val="0C727C"/>
            </a:solidFill>
            <a:miter lim="800000"/>
            <a:headEnd/>
            <a:tailEnd/>
          </a:ln>
        </p:spPr>
        <p:txBody>
          <a:bodyPr lIns="68576" tIns="34287" rIns="68576" bIns="34287" anchor="ctr"/>
          <a:lstStyle/>
          <a:p>
            <a:pPr algn="ctr" defTabSz="685800"/>
            <a:endParaRPr lang="ru-RU" sz="1300">
              <a:latin typeface="Ubuntu"/>
            </a:endParaRPr>
          </a:p>
        </p:txBody>
      </p:sp>
      <p:sp>
        <p:nvSpPr>
          <p:cNvPr id="125992" name="TextBox 61"/>
          <p:cNvSpPr txBox="1">
            <a:spLocks noChangeArrowheads="1"/>
          </p:cNvSpPr>
          <p:nvPr/>
        </p:nvSpPr>
        <p:spPr bwMode="auto">
          <a:xfrm>
            <a:off x="2908300" y="3200400"/>
            <a:ext cx="1057275" cy="309563"/>
          </a:xfrm>
          <a:prstGeom prst="rect">
            <a:avLst/>
          </a:prstGeom>
          <a:noFill/>
          <a:ln w="9525">
            <a:noFill/>
            <a:miter lim="800000"/>
            <a:headEnd/>
            <a:tailEnd/>
          </a:ln>
        </p:spPr>
        <p:txBody>
          <a:bodyPr lIns="68576" tIns="34287" rIns="68576" bIns="34287">
            <a:spAutoFit/>
          </a:bodyPr>
          <a:lstStyle/>
          <a:p>
            <a:pPr algn="ctr" defTabSz="685800"/>
            <a:r>
              <a:rPr lang="ru-RU" sz="800">
                <a:latin typeface="Ubuntu"/>
              </a:rPr>
              <a:t>Сервис приема на обучение</a:t>
            </a:r>
            <a:endParaRPr lang="ru-RU" sz="1300">
              <a:latin typeface="Ubuntu"/>
            </a:endParaRPr>
          </a:p>
        </p:txBody>
      </p:sp>
      <p:sp>
        <p:nvSpPr>
          <p:cNvPr id="125993" name="Скругленный прямоугольник 105"/>
          <p:cNvSpPr>
            <a:spLocks noChangeArrowheads="1"/>
          </p:cNvSpPr>
          <p:nvPr/>
        </p:nvSpPr>
        <p:spPr bwMode="auto">
          <a:xfrm>
            <a:off x="1301750" y="3754438"/>
            <a:ext cx="1350963" cy="631825"/>
          </a:xfrm>
          <a:prstGeom prst="roundRect">
            <a:avLst>
              <a:gd name="adj" fmla="val 16667"/>
            </a:avLst>
          </a:prstGeom>
          <a:solidFill>
            <a:schemeClr val="bg2"/>
          </a:solidFill>
          <a:ln w="19050" algn="ctr">
            <a:solidFill>
              <a:srgbClr val="0C727C"/>
            </a:solidFill>
            <a:miter lim="800000"/>
            <a:headEnd/>
            <a:tailEnd/>
          </a:ln>
        </p:spPr>
        <p:txBody>
          <a:bodyPr lIns="68576" tIns="34287" rIns="68576" bIns="34287" anchor="ctr"/>
          <a:lstStyle/>
          <a:p>
            <a:pPr algn="ctr" defTabSz="685800"/>
            <a:endParaRPr lang="ru-RU" sz="1300">
              <a:latin typeface="Ubuntu"/>
            </a:endParaRPr>
          </a:p>
        </p:txBody>
      </p:sp>
      <p:sp>
        <p:nvSpPr>
          <p:cNvPr id="125994" name="TextBox 63"/>
          <p:cNvSpPr txBox="1">
            <a:spLocks noChangeArrowheads="1"/>
          </p:cNvSpPr>
          <p:nvPr/>
        </p:nvSpPr>
        <p:spPr bwMode="auto">
          <a:xfrm>
            <a:off x="1339850" y="3844925"/>
            <a:ext cx="1246188" cy="431800"/>
          </a:xfrm>
          <a:prstGeom prst="rect">
            <a:avLst/>
          </a:prstGeom>
          <a:noFill/>
          <a:ln w="9525">
            <a:noFill/>
            <a:miter lim="800000"/>
            <a:headEnd/>
            <a:tailEnd/>
          </a:ln>
        </p:spPr>
        <p:txBody>
          <a:bodyPr lIns="68576" tIns="34287" rIns="68576" bIns="34287">
            <a:spAutoFit/>
          </a:bodyPr>
          <a:lstStyle/>
          <a:p>
            <a:pPr algn="ctr" defTabSz="685800"/>
            <a:r>
              <a:rPr lang="ru-RU" sz="800">
                <a:latin typeface="Ubuntu"/>
              </a:rPr>
              <a:t>Сервис МФЦ для обучающихся и сотрудников</a:t>
            </a:r>
            <a:endParaRPr lang="ru-RU" sz="1300">
              <a:latin typeface="Ubuntu"/>
            </a:endParaRPr>
          </a:p>
        </p:txBody>
      </p:sp>
      <p:sp>
        <p:nvSpPr>
          <p:cNvPr id="125995" name="Скругленный прямоугольник 107"/>
          <p:cNvSpPr>
            <a:spLocks noChangeArrowheads="1"/>
          </p:cNvSpPr>
          <p:nvPr/>
        </p:nvSpPr>
        <p:spPr bwMode="auto">
          <a:xfrm>
            <a:off x="2713038" y="3754438"/>
            <a:ext cx="1301750" cy="633412"/>
          </a:xfrm>
          <a:prstGeom prst="roundRect">
            <a:avLst>
              <a:gd name="adj" fmla="val 16667"/>
            </a:avLst>
          </a:prstGeom>
          <a:solidFill>
            <a:schemeClr val="bg2"/>
          </a:solidFill>
          <a:ln w="19050" algn="ctr">
            <a:solidFill>
              <a:srgbClr val="00B050"/>
            </a:solidFill>
            <a:miter lim="800000"/>
            <a:headEnd/>
            <a:tailEnd/>
          </a:ln>
        </p:spPr>
        <p:txBody>
          <a:bodyPr lIns="68576" tIns="34287" rIns="68576" bIns="34287" anchor="ctr"/>
          <a:lstStyle/>
          <a:p>
            <a:pPr algn="ctr" defTabSz="685800"/>
            <a:endParaRPr lang="ru-RU" sz="1300">
              <a:latin typeface="Ubuntu"/>
            </a:endParaRPr>
          </a:p>
        </p:txBody>
      </p:sp>
      <p:sp>
        <p:nvSpPr>
          <p:cNvPr id="125996" name="TextBox 65"/>
          <p:cNvSpPr txBox="1">
            <a:spLocks noChangeArrowheads="1"/>
          </p:cNvSpPr>
          <p:nvPr/>
        </p:nvSpPr>
        <p:spPr bwMode="auto">
          <a:xfrm>
            <a:off x="2768600" y="3844925"/>
            <a:ext cx="1201738" cy="430213"/>
          </a:xfrm>
          <a:prstGeom prst="rect">
            <a:avLst/>
          </a:prstGeom>
          <a:noFill/>
          <a:ln w="9525">
            <a:noFill/>
            <a:miter lim="800000"/>
            <a:headEnd/>
            <a:tailEnd/>
          </a:ln>
        </p:spPr>
        <p:txBody>
          <a:bodyPr lIns="68576" tIns="34287" rIns="68576" bIns="34287">
            <a:spAutoFit/>
          </a:bodyPr>
          <a:lstStyle/>
          <a:p>
            <a:pPr algn="ctr" defTabSz="685800"/>
            <a:r>
              <a:rPr lang="ru-RU" sz="800">
                <a:latin typeface="Ubuntu"/>
              </a:rPr>
              <a:t>Электронная библиотечная система</a:t>
            </a:r>
            <a:endParaRPr lang="ru-RU" sz="1300">
              <a:latin typeface="Ubuntu"/>
            </a:endParaRPr>
          </a:p>
        </p:txBody>
      </p:sp>
      <p:sp>
        <p:nvSpPr>
          <p:cNvPr id="125997" name="Скругленный прямоугольник 109"/>
          <p:cNvSpPr>
            <a:spLocks noChangeArrowheads="1"/>
          </p:cNvSpPr>
          <p:nvPr/>
        </p:nvSpPr>
        <p:spPr bwMode="auto">
          <a:xfrm>
            <a:off x="6156325" y="1995488"/>
            <a:ext cx="1527175" cy="333375"/>
          </a:xfrm>
          <a:prstGeom prst="roundRect">
            <a:avLst>
              <a:gd name="adj" fmla="val 16667"/>
            </a:avLst>
          </a:prstGeom>
          <a:solidFill>
            <a:schemeClr val="bg2"/>
          </a:solidFill>
          <a:ln w="19050" algn="ctr">
            <a:solidFill>
              <a:srgbClr val="0C727C"/>
            </a:solidFill>
            <a:miter lim="800000"/>
            <a:headEnd/>
            <a:tailEnd/>
          </a:ln>
        </p:spPr>
        <p:txBody>
          <a:bodyPr lIns="68576" tIns="34287" rIns="68576" bIns="34287" anchor="ctr"/>
          <a:lstStyle/>
          <a:p>
            <a:pPr algn="ctr" defTabSz="685800"/>
            <a:endParaRPr lang="ru-RU" sz="1300">
              <a:latin typeface="Ubuntu"/>
            </a:endParaRPr>
          </a:p>
        </p:txBody>
      </p:sp>
      <p:sp>
        <p:nvSpPr>
          <p:cNvPr id="125998" name="TextBox 67"/>
          <p:cNvSpPr txBox="1">
            <a:spLocks noChangeArrowheads="1"/>
          </p:cNvSpPr>
          <p:nvPr/>
        </p:nvSpPr>
        <p:spPr bwMode="auto">
          <a:xfrm>
            <a:off x="6300788" y="2041525"/>
            <a:ext cx="1447800" cy="314325"/>
          </a:xfrm>
          <a:prstGeom prst="rect">
            <a:avLst/>
          </a:prstGeom>
          <a:noFill/>
          <a:ln w="9525">
            <a:noFill/>
            <a:miter lim="800000"/>
            <a:headEnd/>
            <a:tailEnd/>
          </a:ln>
        </p:spPr>
        <p:txBody>
          <a:bodyPr lIns="68576" tIns="34287" rIns="68576" bIns="34287">
            <a:spAutoFit/>
          </a:bodyPr>
          <a:lstStyle/>
          <a:p>
            <a:pPr algn="ctr" defTabSz="685800"/>
            <a:r>
              <a:rPr lang="ru-RU" sz="800">
                <a:latin typeface="Ubuntu"/>
              </a:rPr>
              <a:t>Аналитические сервисы </a:t>
            </a:r>
          </a:p>
          <a:p>
            <a:pPr algn="ctr" defTabSz="685800"/>
            <a:r>
              <a:rPr lang="ru-RU" sz="800">
                <a:latin typeface="Ubuntu"/>
              </a:rPr>
              <a:t>(в т.ч. </a:t>
            </a:r>
            <a:r>
              <a:rPr lang="en-US" sz="800">
                <a:latin typeface="Ubuntu"/>
              </a:rPr>
              <a:t>BigData </a:t>
            </a:r>
            <a:r>
              <a:rPr lang="ru-RU" sz="800">
                <a:latin typeface="Ubuntu"/>
              </a:rPr>
              <a:t>и ИИ)</a:t>
            </a:r>
            <a:endParaRPr lang="ru-RU" sz="1300">
              <a:latin typeface="Ubuntu"/>
            </a:endParaRPr>
          </a:p>
        </p:txBody>
      </p:sp>
      <p:sp>
        <p:nvSpPr>
          <p:cNvPr id="125999" name="Скругленный прямоугольник 111"/>
          <p:cNvSpPr>
            <a:spLocks noChangeArrowheads="1"/>
          </p:cNvSpPr>
          <p:nvPr/>
        </p:nvSpPr>
        <p:spPr bwMode="auto">
          <a:xfrm>
            <a:off x="6140450" y="2427288"/>
            <a:ext cx="1527175" cy="331787"/>
          </a:xfrm>
          <a:prstGeom prst="roundRect">
            <a:avLst>
              <a:gd name="adj" fmla="val 16667"/>
            </a:avLst>
          </a:prstGeom>
          <a:solidFill>
            <a:schemeClr val="bg2"/>
          </a:solidFill>
          <a:ln w="19050" algn="ctr">
            <a:solidFill>
              <a:srgbClr val="0C727C"/>
            </a:solidFill>
            <a:miter lim="800000"/>
            <a:headEnd/>
            <a:tailEnd/>
          </a:ln>
        </p:spPr>
        <p:txBody>
          <a:bodyPr lIns="68576" tIns="34287" rIns="68576" bIns="34287" anchor="ctr"/>
          <a:lstStyle/>
          <a:p>
            <a:pPr algn="ctr" defTabSz="685800"/>
            <a:endParaRPr lang="ru-RU" sz="1300">
              <a:latin typeface="Ubuntu"/>
            </a:endParaRPr>
          </a:p>
        </p:txBody>
      </p:sp>
      <p:sp>
        <p:nvSpPr>
          <p:cNvPr id="126000" name="TextBox 69"/>
          <p:cNvSpPr txBox="1">
            <a:spLocks noChangeArrowheads="1"/>
          </p:cNvSpPr>
          <p:nvPr/>
        </p:nvSpPr>
        <p:spPr bwMode="auto">
          <a:xfrm>
            <a:off x="6173788" y="2428875"/>
            <a:ext cx="1484312" cy="309563"/>
          </a:xfrm>
          <a:prstGeom prst="rect">
            <a:avLst/>
          </a:prstGeom>
          <a:noFill/>
          <a:ln w="9525">
            <a:noFill/>
            <a:miter lim="800000"/>
            <a:headEnd/>
            <a:tailEnd/>
          </a:ln>
        </p:spPr>
        <p:txBody>
          <a:bodyPr lIns="68576" tIns="34287" rIns="68576" bIns="34287">
            <a:spAutoFit/>
          </a:bodyPr>
          <a:lstStyle/>
          <a:p>
            <a:pPr algn="ctr" defTabSz="685800"/>
            <a:r>
              <a:rPr lang="ru-RU" sz="800">
                <a:latin typeface="Ubuntu"/>
              </a:rPr>
              <a:t>Сервисы обучения с использованием </a:t>
            </a:r>
            <a:r>
              <a:rPr lang="en-US" sz="800">
                <a:latin typeface="Ubuntu"/>
              </a:rPr>
              <a:t>VR </a:t>
            </a:r>
            <a:r>
              <a:rPr lang="ru-RU" sz="800">
                <a:latin typeface="Ubuntu"/>
              </a:rPr>
              <a:t>и ИИ</a:t>
            </a:r>
            <a:endParaRPr lang="ru-RU" sz="1300">
              <a:latin typeface="Ubuntu"/>
            </a:endParaRPr>
          </a:p>
        </p:txBody>
      </p:sp>
      <p:sp>
        <p:nvSpPr>
          <p:cNvPr id="126001" name="Скругленный прямоугольник 113"/>
          <p:cNvSpPr>
            <a:spLocks noChangeArrowheads="1"/>
          </p:cNvSpPr>
          <p:nvPr/>
        </p:nvSpPr>
        <p:spPr bwMode="auto">
          <a:xfrm>
            <a:off x="6084888" y="2859088"/>
            <a:ext cx="1527175" cy="461962"/>
          </a:xfrm>
          <a:prstGeom prst="roundRect">
            <a:avLst>
              <a:gd name="adj" fmla="val 16667"/>
            </a:avLst>
          </a:prstGeom>
          <a:solidFill>
            <a:schemeClr val="bg2"/>
          </a:solidFill>
          <a:ln w="19050" algn="ctr">
            <a:solidFill>
              <a:srgbClr val="0C727C"/>
            </a:solidFill>
            <a:miter lim="800000"/>
            <a:headEnd/>
            <a:tailEnd/>
          </a:ln>
        </p:spPr>
        <p:txBody>
          <a:bodyPr lIns="68576" tIns="34287" rIns="68576" bIns="34287" anchor="ctr"/>
          <a:lstStyle/>
          <a:p>
            <a:pPr algn="ctr" defTabSz="685800"/>
            <a:endParaRPr lang="ru-RU" sz="1300">
              <a:latin typeface="Ubuntu"/>
            </a:endParaRPr>
          </a:p>
        </p:txBody>
      </p:sp>
      <p:sp>
        <p:nvSpPr>
          <p:cNvPr id="126002" name="TextBox 71"/>
          <p:cNvSpPr txBox="1">
            <a:spLocks noChangeArrowheads="1"/>
          </p:cNvSpPr>
          <p:nvPr/>
        </p:nvSpPr>
        <p:spPr bwMode="auto">
          <a:xfrm>
            <a:off x="6156325" y="2859088"/>
            <a:ext cx="1447800" cy="436562"/>
          </a:xfrm>
          <a:prstGeom prst="rect">
            <a:avLst/>
          </a:prstGeom>
          <a:noFill/>
          <a:ln w="9525">
            <a:noFill/>
            <a:miter lim="800000"/>
            <a:headEnd/>
            <a:tailEnd/>
          </a:ln>
        </p:spPr>
        <p:txBody>
          <a:bodyPr lIns="68576" tIns="34287" rIns="68576" bIns="34287">
            <a:spAutoFit/>
          </a:bodyPr>
          <a:lstStyle/>
          <a:p>
            <a:pPr algn="ctr" defTabSz="685800"/>
            <a:r>
              <a:rPr lang="ru-RU" sz="800">
                <a:latin typeface="Ubuntu"/>
              </a:rPr>
              <a:t>Сервисы на основе технологий машинного зрения (</a:t>
            </a:r>
            <a:r>
              <a:rPr lang="en-US" sz="800">
                <a:latin typeface="Ubuntu"/>
              </a:rPr>
              <a:t>CV</a:t>
            </a:r>
            <a:r>
              <a:rPr lang="ru-RU" sz="800">
                <a:latin typeface="Ubuntu"/>
              </a:rPr>
              <a:t>)</a:t>
            </a:r>
            <a:endParaRPr lang="ru-RU" sz="1300">
              <a:latin typeface="Ubuntu"/>
            </a:endParaRPr>
          </a:p>
        </p:txBody>
      </p:sp>
      <p:sp>
        <p:nvSpPr>
          <p:cNvPr id="126003" name="Скругленный прямоугольник 115"/>
          <p:cNvSpPr>
            <a:spLocks noChangeArrowheads="1"/>
          </p:cNvSpPr>
          <p:nvPr/>
        </p:nvSpPr>
        <p:spPr bwMode="auto">
          <a:xfrm>
            <a:off x="6084888" y="3378200"/>
            <a:ext cx="1525587" cy="346075"/>
          </a:xfrm>
          <a:prstGeom prst="roundRect">
            <a:avLst>
              <a:gd name="adj" fmla="val 16667"/>
            </a:avLst>
          </a:prstGeom>
          <a:solidFill>
            <a:schemeClr val="bg2"/>
          </a:solidFill>
          <a:ln w="19050" algn="ctr">
            <a:solidFill>
              <a:srgbClr val="0C727C"/>
            </a:solidFill>
            <a:miter lim="800000"/>
            <a:headEnd/>
            <a:tailEnd/>
          </a:ln>
        </p:spPr>
        <p:txBody>
          <a:bodyPr lIns="68576" tIns="34287" rIns="68576" bIns="34287" anchor="ctr"/>
          <a:lstStyle/>
          <a:p>
            <a:pPr algn="ctr" defTabSz="685800"/>
            <a:endParaRPr lang="ru-RU" sz="1300">
              <a:latin typeface="Ubuntu"/>
            </a:endParaRPr>
          </a:p>
        </p:txBody>
      </p:sp>
      <p:sp>
        <p:nvSpPr>
          <p:cNvPr id="126004" name="TextBox 73"/>
          <p:cNvSpPr txBox="1">
            <a:spLocks noChangeArrowheads="1"/>
          </p:cNvSpPr>
          <p:nvPr/>
        </p:nvSpPr>
        <p:spPr bwMode="auto">
          <a:xfrm>
            <a:off x="6084888" y="3435350"/>
            <a:ext cx="1446212" cy="192088"/>
          </a:xfrm>
          <a:prstGeom prst="rect">
            <a:avLst/>
          </a:prstGeom>
          <a:noFill/>
          <a:ln w="9525">
            <a:noFill/>
            <a:miter lim="800000"/>
            <a:headEnd/>
            <a:tailEnd/>
          </a:ln>
        </p:spPr>
        <p:txBody>
          <a:bodyPr lIns="68576" tIns="34287" rIns="68576" bIns="34287">
            <a:spAutoFit/>
          </a:bodyPr>
          <a:lstStyle/>
          <a:p>
            <a:pPr algn="ctr" defTabSz="685800"/>
            <a:r>
              <a:rPr lang="ru-RU" sz="800" b="1">
                <a:latin typeface="Ubuntu"/>
              </a:rPr>
              <a:t>1С:Аналитика </a:t>
            </a:r>
            <a:r>
              <a:rPr lang="en-US" sz="800" b="1">
                <a:latin typeface="Ubuntu"/>
              </a:rPr>
              <a:t>(BI)</a:t>
            </a:r>
            <a:endParaRPr lang="ru-RU" sz="800" b="1">
              <a:latin typeface="Ubuntu"/>
            </a:endParaRPr>
          </a:p>
        </p:txBody>
      </p:sp>
      <p:sp>
        <p:nvSpPr>
          <p:cNvPr id="126005" name="Скругленный прямоугольник 117"/>
          <p:cNvSpPr>
            <a:spLocks noChangeArrowheads="1"/>
          </p:cNvSpPr>
          <p:nvPr/>
        </p:nvSpPr>
        <p:spPr bwMode="auto">
          <a:xfrm>
            <a:off x="6084888" y="3795713"/>
            <a:ext cx="1525587" cy="588962"/>
          </a:xfrm>
          <a:prstGeom prst="roundRect">
            <a:avLst>
              <a:gd name="adj" fmla="val 16667"/>
            </a:avLst>
          </a:prstGeom>
          <a:solidFill>
            <a:schemeClr val="bg2"/>
          </a:solidFill>
          <a:ln w="19050" algn="ctr">
            <a:solidFill>
              <a:srgbClr val="0C727C"/>
            </a:solidFill>
            <a:miter lim="800000"/>
            <a:headEnd/>
            <a:tailEnd/>
          </a:ln>
        </p:spPr>
        <p:txBody>
          <a:bodyPr lIns="68576" tIns="34287" rIns="68576" bIns="34287" anchor="ctr"/>
          <a:lstStyle/>
          <a:p>
            <a:pPr algn="ctr" defTabSz="685800"/>
            <a:endParaRPr lang="ru-RU" sz="1300">
              <a:latin typeface="Ubuntu"/>
            </a:endParaRPr>
          </a:p>
        </p:txBody>
      </p:sp>
      <p:sp>
        <p:nvSpPr>
          <p:cNvPr id="126006" name="TextBox 75"/>
          <p:cNvSpPr txBox="1">
            <a:spLocks noChangeArrowheads="1"/>
          </p:cNvSpPr>
          <p:nvPr/>
        </p:nvSpPr>
        <p:spPr bwMode="auto">
          <a:xfrm>
            <a:off x="6227763" y="3940175"/>
            <a:ext cx="1446212" cy="314325"/>
          </a:xfrm>
          <a:prstGeom prst="rect">
            <a:avLst/>
          </a:prstGeom>
          <a:noFill/>
          <a:ln w="9525">
            <a:noFill/>
            <a:miter lim="800000"/>
            <a:headEnd/>
            <a:tailEnd/>
          </a:ln>
        </p:spPr>
        <p:txBody>
          <a:bodyPr lIns="68576" tIns="34287" rIns="68576" bIns="34287">
            <a:spAutoFit/>
          </a:bodyPr>
          <a:lstStyle/>
          <a:p>
            <a:pPr algn="ctr" defTabSz="685800"/>
            <a:r>
              <a:rPr lang="ru-RU" sz="800" b="1">
                <a:latin typeface="Ubuntu"/>
              </a:rPr>
              <a:t>Сервис распознавания текста и речи</a:t>
            </a:r>
            <a:endParaRPr lang="ru-RU" sz="1300" b="1">
              <a:latin typeface="Ubuntu"/>
            </a:endParaRPr>
          </a:p>
        </p:txBody>
      </p:sp>
      <p:sp>
        <p:nvSpPr>
          <p:cNvPr id="126007" name="Скругленный прямоугольник 119"/>
          <p:cNvSpPr>
            <a:spLocks noChangeArrowheads="1"/>
          </p:cNvSpPr>
          <p:nvPr/>
        </p:nvSpPr>
        <p:spPr bwMode="auto">
          <a:xfrm>
            <a:off x="1308100" y="4545013"/>
            <a:ext cx="2028825" cy="393700"/>
          </a:xfrm>
          <a:prstGeom prst="roundRect">
            <a:avLst>
              <a:gd name="adj" fmla="val 16667"/>
            </a:avLst>
          </a:prstGeom>
          <a:solidFill>
            <a:schemeClr val="bg2"/>
          </a:solidFill>
          <a:ln w="19050" algn="ctr">
            <a:solidFill>
              <a:srgbClr val="0C727C"/>
            </a:solidFill>
            <a:miter lim="800000"/>
            <a:headEnd/>
            <a:tailEnd/>
          </a:ln>
        </p:spPr>
        <p:txBody>
          <a:bodyPr lIns="68576" tIns="34287" rIns="68576" bIns="34287" anchor="ctr"/>
          <a:lstStyle/>
          <a:p>
            <a:pPr algn="ctr" defTabSz="685800"/>
            <a:endParaRPr lang="ru-RU" sz="1300">
              <a:latin typeface="Ubuntu"/>
            </a:endParaRPr>
          </a:p>
        </p:txBody>
      </p:sp>
      <p:sp>
        <p:nvSpPr>
          <p:cNvPr id="126008" name="TextBox 77"/>
          <p:cNvSpPr txBox="1">
            <a:spLocks noChangeArrowheads="1"/>
          </p:cNvSpPr>
          <p:nvPr/>
        </p:nvSpPr>
        <p:spPr bwMode="auto">
          <a:xfrm>
            <a:off x="1362075" y="4645025"/>
            <a:ext cx="1919288" cy="188913"/>
          </a:xfrm>
          <a:prstGeom prst="rect">
            <a:avLst/>
          </a:prstGeom>
          <a:noFill/>
          <a:ln w="9525">
            <a:noFill/>
            <a:miter lim="800000"/>
            <a:headEnd/>
            <a:tailEnd/>
          </a:ln>
        </p:spPr>
        <p:txBody>
          <a:bodyPr lIns="68576" tIns="34287" rIns="68576" bIns="34287">
            <a:spAutoFit/>
          </a:bodyPr>
          <a:lstStyle/>
          <a:p>
            <a:pPr algn="ctr" defTabSz="685800"/>
            <a:r>
              <a:rPr lang="ru-RU" sz="800">
                <a:latin typeface="Ubuntu"/>
              </a:rPr>
              <a:t>Реестр персональных данных</a:t>
            </a:r>
            <a:endParaRPr lang="ru-RU" sz="1300">
              <a:latin typeface="Ubuntu"/>
            </a:endParaRPr>
          </a:p>
        </p:txBody>
      </p:sp>
      <p:sp>
        <p:nvSpPr>
          <p:cNvPr id="126009" name="Скругленный прямоугольник 121"/>
          <p:cNvSpPr>
            <a:spLocks noChangeArrowheads="1"/>
          </p:cNvSpPr>
          <p:nvPr/>
        </p:nvSpPr>
        <p:spPr bwMode="auto">
          <a:xfrm>
            <a:off x="3390900" y="4549775"/>
            <a:ext cx="2016125" cy="382588"/>
          </a:xfrm>
          <a:prstGeom prst="roundRect">
            <a:avLst>
              <a:gd name="adj" fmla="val 16667"/>
            </a:avLst>
          </a:prstGeom>
          <a:solidFill>
            <a:schemeClr val="bg2"/>
          </a:solidFill>
          <a:ln w="19050" algn="ctr">
            <a:solidFill>
              <a:srgbClr val="0C727C"/>
            </a:solidFill>
            <a:miter lim="800000"/>
            <a:headEnd/>
            <a:tailEnd/>
          </a:ln>
        </p:spPr>
        <p:txBody>
          <a:bodyPr lIns="68576" tIns="34287" rIns="68576" bIns="34287" anchor="ctr"/>
          <a:lstStyle/>
          <a:p>
            <a:pPr algn="ctr" defTabSz="685800"/>
            <a:endParaRPr lang="ru-RU" sz="1300">
              <a:latin typeface="Ubuntu"/>
            </a:endParaRPr>
          </a:p>
        </p:txBody>
      </p:sp>
      <p:sp>
        <p:nvSpPr>
          <p:cNvPr id="126010" name="TextBox 79"/>
          <p:cNvSpPr txBox="1">
            <a:spLocks noChangeArrowheads="1"/>
          </p:cNvSpPr>
          <p:nvPr/>
        </p:nvSpPr>
        <p:spPr bwMode="auto">
          <a:xfrm>
            <a:off x="3482975" y="4575175"/>
            <a:ext cx="1820863" cy="309563"/>
          </a:xfrm>
          <a:prstGeom prst="rect">
            <a:avLst/>
          </a:prstGeom>
          <a:noFill/>
          <a:ln w="9525">
            <a:noFill/>
            <a:miter lim="800000"/>
            <a:headEnd/>
            <a:tailEnd/>
          </a:ln>
        </p:spPr>
        <p:txBody>
          <a:bodyPr lIns="68576" tIns="34287" rIns="68576" bIns="34287">
            <a:spAutoFit/>
          </a:bodyPr>
          <a:lstStyle/>
          <a:p>
            <a:pPr algn="ctr" defTabSz="685800"/>
            <a:r>
              <a:rPr lang="ru-RU" sz="800">
                <a:latin typeface="Ubuntu"/>
              </a:rPr>
              <a:t>Реестр индивидуальных достижений</a:t>
            </a:r>
            <a:endParaRPr lang="ru-RU" sz="1300">
              <a:latin typeface="Ubuntu"/>
            </a:endParaRPr>
          </a:p>
        </p:txBody>
      </p:sp>
      <p:sp>
        <p:nvSpPr>
          <p:cNvPr id="126011" name="Скругленный прямоугольник 125"/>
          <p:cNvSpPr>
            <a:spLocks noChangeArrowheads="1"/>
          </p:cNvSpPr>
          <p:nvPr/>
        </p:nvSpPr>
        <p:spPr bwMode="auto">
          <a:xfrm>
            <a:off x="5462588" y="4551363"/>
            <a:ext cx="1968500" cy="387350"/>
          </a:xfrm>
          <a:prstGeom prst="roundRect">
            <a:avLst>
              <a:gd name="adj" fmla="val 16667"/>
            </a:avLst>
          </a:prstGeom>
          <a:solidFill>
            <a:schemeClr val="bg2"/>
          </a:solidFill>
          <a:ln w="19050" algn="ctr">
            <a:solidFill>
              <a:srgbClr val="0C727C"/>
            </a:solidFill>
            <a:miter lim="800000"/>
            <a:headEnd/>
            <a:tailEnd/>
          </a:ln>
        </p:spPr>
        <p:txBody>
          <a:bodyPr lIns="68576" tIns="34287" rIns="68576" bIns="34287" anchor="ctr"/>
          <a:lstStyle/>
          <a:p>
            <a:pPr algn="ctr" defTabSz="685800"/>
            <a:endParaRPr lang="ru-RU" sz="1300">
              <a:latin typeface="Ubuntu"/>
            </a:endParaRPr>
          </a:p>
        </p:txBody>
      </p:sp>
      <p:sp>
        <p:nvSpPr>
          <p:cNvPr id="126012" name="TextBox 83"/>
          <p:cNvSpPr txBox="1">
            <a:spLocks noChangeArrowheads="1"/>
          </p:cNvSpPr>
          <p:nvPr/>
        </p:nvSpPr>
        <p:spPr bwMode="auto">
          <a:xfrm>
            <a:off x="7862888" y="1198563"/>
            <a:ext cx="1317625" cy="436562"/>
          </a:xfrm>
          <a:prstGeom prst="rect">
            <a:avLst/>
          </a:prstGeom>
          <a:noFill/>
          <a:ln w="9525">
            <a:noFill/>
            <a:miter lim="800000"/>
            <a:headEnd/>
            <a:tailEnd/>
          </a:ln>
        </p:spPr>
        <p:txBody>
          <a:bodyPr lIns="68576" tIns="34287" rIns="68576" bIns="34287">
            <a:spAutoFit/>
          </a:bodyPr>
          <a:lstStyle/>
          <a:p>
            <a:pPr defTabSz="685800"/>
            <a:r>
              <a:rPr lang="ru-RU" sz="800" i="1">
                <a:latin typeface="Ubuntu"/>
              </a:rPr>
              <a:t>Взаимодействие пользователя и цифровой среды</a:t>
            </a:r>
            <a:endParaRPr lang="ru-RU" sz="1300">
              <a:latin typeface="Ubuntu"/>
            </a:endParaRPr>
          </a:p>
        </p:txBody>
      </p:sp>
      <p:sp>
        <p:nvSpPr>
          <p:cNvPr id="126013" name="TextBox 84"/>
          <p:cNvSpPr txBox="1">
            <a:spLocks noChangeArrowheads="1"/>
          </p:cNvSpPr>
          <p:nvPr/>
        </p:nvSpPr>
        <p:spPr bwMode="auto">
          <a:xfrm>
            <a:off x="7812088" y="1924050"/>
            <a:ext cx="1319212" cy="2392363"/>
          </a:xfrm>
          <a:prstGeom prst="rect">
            <a:avLst/>
          </a:prstGeom>
          <a:noFill/>
          <a:ln w="9525">
            <a:noFill/>
            <a:miter lim="800000"/>
            <a:headEnd/>
            <a:tailEnd/>
          </a:ln>
        </p:spPr>
        <p:txBody>
          <a:bodyPr lIns="68576" tIns="34287" rIns="68576" bIns="34287">
            <a:spAutoFit/>
          </a:bodyPr>
          <a:lstStyle/>
          <a:p>
            <a:pPr defTabSz="685800"/>
            <a:r>
              <a:rPr lang="ru-RU" sz="800" i="1">
                <a:latin typeface="Ubuntu"/>
              </a:rPr>
              <a:t>Обработка данных в соответствии с функционалом сервиса</a:t>
            </a:r>
            <a:endParaRPr lang="ru-RU" sz="1300">
              <a:latin typeface="Ubuntu"/>
            </a:endParaRPr>
          </a:p>
          <a:p>
            <a:pPr defTabSz="685800"/>
            <a:endParaRPr lang="ru-RU" sz="800" i="1">
              <a:latin typeface="Ubuntu"/>
            </a:endParaRPr>
          </a:p>
          <a:p>
            <a:pPr defTabSz="685800"/>
            <a:r>
              <a:rPr lang="ru-RU" sz="800" b="1" i="1">
                <a:latin typeface="Ubuntu"/>
              </a:rPr>
              <a:t>Технические:</a:t>
            </a:r>
            <a:endParaRPr lang="ru-RU" sz="1300">
              <a:latin typeface="Ubuntu"/>
            </a:endParaRPr>
          </a:p>
          <a:p>
            <a:pPr defTabSz="685800"/>
            <a:r>
              <a:rPr lang="ru-RU" sz="800" i="1">
                <a:latin typeface="Ubuntu"/>
              </a:rPr>
              <a:t>Базовое обеспечение функциональности, интегрированности и масштабируемости цифровой среды</a:t>
            </a:r>
            <a:endParaRPr lang="ru-RU" sz="1300">
              <a:latin typeface="Ubuntu"/>
            </a:endParaRPr>
          </a:p>
          <a:p>
            <a:pPr defTabSz="685800"/>
            <a:endParaRPr lang="ru-RU" sz="800" i="1">
              <a:latin typeface="Ubuntu"/>
            </a:endParaRPr>
          </a:p>
          <a:p>
            <a:pPr defTabSz="685800"/>
            <a:r>
              <a:rPr lang="ru-RU" sz="800" b="1" i="1">
                <a:latin typeface="Ubuntu"/>
              </a:rPr>
              <a:t>Прикладные и инновационные:</a:t>
            </a:r>
            <a:endParaRPr lang="ru-RU" sz="1300">
              <a:latin typeface="Ubuntu"/>
            </a:endParaRPr>
          </a:p>
          <a:p>
            <a:pPr defTabSz="685800"/>
            <a:r>
              <a:rPr lang="ru-RU" sz="800" i="1">
                <a:latin typeface="Ubuntu"/>
              </a:rPr>
              <a:t>Конкретный функционал системы на основе традиционных и прогрессивных технологий</a:t>
            </a:r>
            <a:endParaRPr lang="ru-RU" sz="1300">
              <a:latin typeface="Ubuntu"/>
            </a:endParaRPr>
          </a:p>
        </p:txBody>
      </p:sp>
      <p:sp>
        <p:nvSpPr>
          <p:cNvPr id="126014" name="TextBox 85"/>
          <p:cNvSpPr txBox="1">
            <a:spLocks noChangeArrowheads="1"/>
          </p:cNvSpPr>
          <p:nvPr/>
        </p:nvSpPr>
        <p:spPr bwMode="auto">
          <a:xfrm>
            <a:off x="7789863" y="4516438"/>
            <a:ext cx="1319212" cy="436562"/>
          </a:xfrm>
          <a:prstGeom prst="rect">
            <a:avLst/>
          </a:prstGeom>
          <a:noFill/>
          <a:ln w="9525">
            <a:noFill/>
            <a:miter lim="800000"/>
            <a:headEnd/>
            <a:tailEnd/>
          </a:ln>
        </p:spPr>
        <p:txBody>
          <a:bodyPr lIns="68576" tIns="34287" rIns="68576" bIns="34287">
            <a:spAutoFit/>
          </a:bodyPr>
          <a:lstStyle/>
          <a:p>
            <a:pPr defTabSz="685800"/>
            <a:r>
              <a:rPr lang="ru-RU" sz="800" i="1">
                <a:latin typeface="Ubuntu"/>
              </a:rPr>
              <a:t>Централизованное хранение больших объемов данных</a:t>
            </a:r>
            <a:endParaRPr lang="ru-RU" sz="1300">
              <a:latin typeface="Ubuntu"/>
            </a:endParaRPr>
          </a:p>
        </p:txBody>
      </p:sp>
      <p:sp>
        <p:nvSpPr>
          <p:cNvPr id="126015" name="Заголовок 1"/>
          <p:cNvSpPr>
            <a:spLocks noGrp="1"/>
          </p:cNvSpPr>
          <p:nvPr>
            <p:ph type="title" idx="4294967295"/>
          </p:nvPr>
        </p:nvSpPr>
        <p:spPr>
          <a:xfrm>
            <a:off x="198438" y="771525"/>
            <a:ext cx="8945562" cy="360363"/>
          </a:xfrm>
        </p:spPr>
        <p:txBody>
          <a:bodyPr lIns="68576" tIns="34287" rIns="68576" bIns="34287"/>
          <a:lstStyle/>
          <a:p>
            <a:pPr algn="ctr" eaLnBrk="1" hangingPunct="1"/>
            <a:r>
              <a:rPr lang="ru-RU" sz="2100" b="1" smtClean="0">
                <a:ea typeface="Ubuntu"/>
                <a:cs typeface="Ubuntu"/>
              </a:rPr>
              <a:t>Целевое состояние ИТ: архитектура приложений</a:t>
            </a:r>
            <a:r>
              <a:rPr lang="en-US" sz="2100" b="1" smtClean="0">
                <a:ea typeface="Ubuntu"/>
                <a:cs typeface="Ubuntu"/>
              </a:rPr>
              <a:t> </a:t>
            </a:r>
            <a:endParaRPr lang="ru-RU" sz="2100" b="1" smtClean="0">
              <a:ea typeface="Ubuntu"/>
              <a:cs typeface="Ubuntu"/>
            </a:endParaRPr>
          </a:p>
        </p:txBody>
      </p:sp>
      <p:sp>
        <p:nvSpPr>
          <p:cNvPr id="126016" name="TextBox 57"/>
          <p:cNvSpPr txBox="1">
            <a:spLocks noChangeArrowheads="1"/>
          </p:cNvSpPr>
          <p:nvPr/>
        </p:nvSpPr>
        <p:spPr bwMode="auto">
          <a:xfrm>
            <a:off x="1331913" y="2700338"/>
            <a:ext cx="596900" cy="188912"/>
          </a:xfrm>
          <a:prstGeom prst="rect">
            <a:avLst/>
          </a:prstGeom>
          <a:noFill/>
          <a:ln w="9525">
            <a:noFill/>
            <a:miter lim="800000"/>
            <a:headEnd/>
            <a:tailEnd/>
          </a:ln>
        </p:spPr>
        <p:txBody>
          <a:bodyPr lIns="68576" tIns="34287" rIns="68576" bIns="34287">
            <a:spAutoFit/>
          </a:bodyPr>
          <a:lstStyle/>
          <a:p>
            <a:pPr algn="ctr" defTabSz="685800"/>
            <a:r>
              <a:rPr lang="ru-RU" sz="800">
                <a:latin typeface="Ubuntu"/>
              </a:rPr>
              <a:t>НИОКР</a:t>
            </a:r>
            <a:endParaRPr lang="ru-RU" sz="1300">
              <a:latin typeface="Ubuntu"/>
            </a:endParaRPr>
          </a:p>
        </p:txBody>
      </p:sp>
      <p:sp>
        <p:nvSpPr>
          <p:cNvPr id="126017" name="Скругленный прямоугольник 99"/>
          <p:cNvSpPr>
            <a:spLocks noChangeArrowheads="1"/>
          </p:cNvSpPr>
          <p:nvPr/>
        </p:nvSpPr>
        <p:spPr bwMode="auto">
          <a:xfrm>
            <a:off x="1331913" y="3219450"/>
            <a:ext cx="698500" cy="417513"/>
          </a:xfrm>
          <a:prstGeom prst="roundRect">
            <a:avLst>
              <a:gd name="adj" fmla="val 16667"/>
            </a:avLst>
          </a:prstGeom>
          <a:noFill/>
          <a:ln w="19050" algn="ctr">
            <a:solidFill>
              <a:srgbClr val="0C727C"/>
            </a:solidFill>
            <a:miter lim="800000"/>
            <a:headEnd/>
            <a:tailEnd/>
          </a:ln>
        </p:spPr>
        <p:txBody>
          <a:bodyPr lIns="68576" tIns="34287" rIns="68576" bIns="34287" anchor="ctr"/>
          <a:lstStyle/>
          <a:p>
            <a:pPr algn="ctr" defTabSz="685800"/>
            <a:endParaRPr lang="ru-RU" sz="1300">
              <a:latin typeface="Ubuntu"/>
            </a:endParaRPr>
          </a:p>
        </p:txBody>
      </p:sp>
      <p:sp>
        <p:nvSpPr>
          <p:cNvPr id="126018" name="Rectangle 73"/>
          <p:cNvSpPr>
            <a:spLocks noChangeArrowheads="1"/>
          </p:cNvSpPr>
          <p:nvPr/>
        </p:nvSpPr>
        <p:spPr bwMode="auto">
          <a:xfrm>
            <a:off x="473075" y="80963"/>
            <a:ext cx="6835775" cy="619125"/>
          </a:xfrm>
          <a:prstGeom prst="rect">
            <a:avLst/>
          </a:prstGeom>
          <a:noFill/>
          <a:ln w="9525">
            <a:noFill/>
            <a:miter lim="800000"/>
            <a:headEnd/>
            <a:tailEnd/>
          </a:ln>
        </p:spPr>
        <p:txBody>
          <a:bodyPr wrap="none" lIns="68576" tIns="34287" rIns="68576" bIns="34287">
            <a:spAutoFit/>
          </a:bodyPr>
          <a:lstStyle/>
          <a:p>
            <a:pPr algn="ctr" defTabSz="685800"/>
            <a:r>
              <a:rPr lang="ru-RU" sz="1800" b="1">
                <a:solidFill>
                  <a:schemeClr val="hlink"/>
                </a:solidFill>
              </a:rPr>
              <a:t>Технологические подходы позволяют переиспользовать</a:t>
            </a:r>
            <a:r>
              <a:rPr lang="ru-RU" sz="1800"/>
              <a:t> </a:t>
            </a:r>
            <a:endParaRPr lang="ru-RU" sz="1800" b="1">
              <a:solidFill>
                <a:schemeClr val="hlink"/>
              </a:solidFill>
            </a:endParaRPr>
          </a:p>
          <a:p>
            <a:pPr algn="ctr" defTabSz="685800"/>
            <a:r>
              <a:rPr lang="ru-RU" sz="1800" b="1">
                <a:solidFill>
                  <a:schemeClr val="hlink"/>
                </a:solidFill>
              </a:rPr>
              <a:t>одну и ту же функциональность на разных поверхностях. </a:t>
            </a:r>
          </a:p>
        </p:txBody>
      </p:sp>
      <p:cxnSp>
        <p:nvCxnSpPr>
          <p:cNvPr id="59" name="Прямая соединительная линия 58">
            <a:extLst>
              <a:ext uri="{FF2B5EF4-FFF2-40B4-BE49-F238E27FC236}"/>
            </a:extLst>
          </p:cNvPr>
          <p:cNvCxnSpPr>
            <a:cxnSpLocks/>
          </p:cNvCxnSpPr>
          <p:nvPr/>
        </p:nvCxnSpPr>
        <p:spPr bwMode="auto">
          <a:xfrm>
            <a:off x="5940425" y="1635125"/>
            <a:ext cx="0" cy="2781300"/>
          </a:xfrm>
          <a:prstGeom prst="line">
            <a:avLst/>
          </a:prstGeom>
          <a:ln w="28575">
            <a:solidFill>
              <a:srgbClr val="0C727C"/>
            </a:solidFill>
          </a:ln>
        </p:spPr>
        <p:style>
          <a:lnRef idx="1">
            <a:schemeClr val="accent1"/>
          </a:lnRef>
          <a:fillRef idx="0">
            <a:schemeClr val="accent1"/>
          </a:fillRef>
          <a:effectRef idx="0">
            <a:schemeClr val="accent1"/>
          </a:effectRef>
          <a:fontRef idx="minor">
            <a:schemeClr val="tx1"/>
          </a:fontRef>
        </p:style>
      </p:cxnSp>
      <p:sp>
        <p:nvSpPr>
          <p:cNvPr id="126020" name="TextBox 81"/>
          <p:cNvSpPr txBox="1">
            <a:spLocks noChangeArrowheads="1"/>
          </p:cNvSpPr>
          <p:nvPr/>
        </p:nvSpPr>
        <p:spPr bwMode="auto">
          <a:xfrm>
            <a:off x="5580063" y="4587875"/>
            <a:ext cx="1778000" cy="314325"/>
          </a:xfrm>
          <a:prstGeom prst="rect">
            <a:avLst/>
          </a:prstGeom>
          <a:noFill/>
          <a:ln w="9525">
            <a:noFill/>
            <a:miter lim="800000"/>
            <a:headEnd/>
            <a:tailEnd/>
          </a:ln>
        </p:spPr>
        <p:txBody>
          <a:bodyPr lIns="68576" tIns="34287" rIns="68576" bIns="34287">
            <a:spAutoFit/>
          </a:bodyPr>
          <a:lstStyle/>
          <a:p>
            <a:pPr algn="ctr" defTabSz="685800"/>
            <a:r>
              <a:rPr lang="ru-RU" sz="800">
                <a:latin typeface="Ubuntu"/>
              </a:rPr>
              <a:t>Реестр файлов и учебных материалов</a:t>
            </a:r>
            <a:endParaRPr lang="ru-RU" sz="1300">
              <a:latin typeface="Ubuntu"/>
            </a:endParaRPr>
          </a:p>
        </p:txBody>
      </p:sp>
      <p:cxnSp>
        <p:nvCxnSpPr>
          <p:cNvPr id="2" name="Прямая соединительная линия 58">
            <a:extLst>
              <a:ext uri="{FF2B5EF4-FFF2-40B4-BE49-F238E27FC236}"/>
            </a:extLst>
          </p:cNvPr>
          <p:cNvCxnSpPr>
            <a:cxnSpLocks/>
          </p:cNvCxnSpPr>
          <p:nvPr/>
        </p:nvCxnSpPr>
        <p:spPr bwMode="auto">
          <a:xfrm>
            <a:off x="4211638" y="1635125"/>
            <a:ext cx="0" cy="2781300"/>
          </a:xfrm>
          <a:prstGeom prst="line">
            <a:avLst/>
          </a:prstGeom>
          <a:ln w="28575">
            <a:solidFill>
              <a:srgbClr val="0C727C"/>
            </a:solidFill>
          </a:ln>
        </p:spPr>
        <p:style>
          <a:lnRef idx="1">
            <a:schemeClr val="accent1"/>
          </a:lnRef>
          <a:fillRef idx="0">
            <a:schemeClr val="accent1"/>
          </a:fillRef>
          <a:effectRef idx="0">
            <a:schemeClr val="accent1"/>
          </a:effectRef>
          <a:fontRef idx="minor">
            <a:schemeClr val="tx1"/>
          </a:fontRef>
        </p:style>
      </p:cxnSp>
      <p:cxnSp>
        <p:nvCxnSpPr>
          <p:cNvPr id="3" name="Прямая соединительная линия 58">
            <a:extLst>
              <a:ext uri="{FF2B5EF4-FFF2-40B4-BE49-F238E27FC236}"/>
            </a:extLst>
          </p:cNvPr>
          <p:cNvCxnSpPr>
            <a:cxnSpLocks/>
          </p:cNvCxnSpPr>
          <p:nvPr/>
        </p:nvCxnSpPr>
        <p:spPr bwMode="auto">
          <a:xfrm>
            <a:off x="1258888" y="1635125"/>
            <a:ext cx="0" cy="2781300"/>
          </a:xfrm>
          <a:prstGeom prst="line">
            <a:avLst/>
          </a:prstGeom>
          <a:ln w="28575">
            <a:solidFill>
              <a:srgbClr val="0C727C"/>
            </a:solidFill>
          </a:ln>
        </p:spPr>
        <p:style>
          <a:lnRef idx="1">
            <a:schemeClr val="accent1"/>
          </a:lnRef>
          <a:fillRef idx="0">
            <a:schemeClr val="accent1"/>
          </a:fillRef>
          <a:effectRef idx="0">
            <a:schemeClr val="accent1"/>
          </a:effectRef>
          <a:fontRef idx="minor">
            <a:schemeClr val="tx1"/>
          </a:fontRef>
        </p:style>
      </p:cxnSp>
      <p:pic>
        <p:nvPicPr>
          <p:cNvPr id="126023" name="Picture 72" descr="рниму лого - Национальный фонд развития здравоохранения"/>
          <p:cNvPicPr>
            <a:picLocks noChangeAspect="1" noChangeArrowheads="1"/>
          </p:cNvPicPr>
          <p:nvPr/>
        </p:nvPicPr>
        <p:blipFill>
          <a:blip r:embed="rId3"/>
          <a:srcRect/>
          <a:stretch>
            <a:fillRect/>
          </a:stretch>
        </p:blipFill>
        <p:spPr bwMode="auto">
          <a:xfrm>
            <a:off x="7932738" y="0"/>
            <a:ext cx="1211262" cy="92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Нижний колонтитул 6"/>
          <p:cNvSpPr txBox="1">
            <a:spLocks noGrp="1"/>
          </p:cNvSpPr>
          <p:nvPr/>
        </p:nvSpPr>
        <p:spPr bwMode="auto">
          <a:xfrm>
            <a:off x="3028950" y="4767263"/>
            <a:ext cx="3086100" cy="273050"/>
          </a:xfrm>
          <a:prstGeom prst="rect">
            <a:avLst/>
          </a:prstGeom>
          <a:noFill/>
          <a:ln w="9525">
            <a:noFill/>
            <a:miter lim="800000"/>
            <a:headEnd/>
            <a:tailEnd/>
          </a:ln>
        </p:spPr>
        <p:txBody>
          <a:bodyPr anchor="ctr"/>
          <a:lstStyle/>
          <a:p>
            <a:pPr algn="ctr"/>
            <a:r>
              <a:rPr lang="ru-RU" sz="900">
                <a:solidFill>
                  <a:srgbClr val="898989"/>
                </a:solidFill>
              </a:rPr>
              <a:t>Родюков Александр. фирма "1С"</a:t>
            </a:r>
          </a:p>
        </p:txBody>
      </p:sp>
      <p:sp>
        <p:nvSpPr>
          <p:cNvPr id="35842" name="Номер слайда 7"/>
          <p:cNvSpPr txBox="1">
            <a:spLocks noGrp="1"/>
          </p:cNvSpPr>
          <p:nvPr/>
        </p:nvSpPr>
        <p:spPr bwMode="auto">
          <a:xfrm>
            <a:off x="6457950" y="4767263"/>
            <a:ext cx="2057400" cy="273050"/>
          </a:xfrm>
          <a:prstGeom prst="rect">
            <a:avLst/>
          </a:prstGeom>
          <a:noFill/>
          <a:ln w="9525">
            <a:noFill/>
            <a:miter lim="800000"/>
            <a:headEnd/>
            <a:tailEnd/>
          </a:ln>
        </p:spPr>
        <p:txBody>
          <a:bodyPr anchor="ctr"/>
          <a:lstStyle/>
          <a:p>
            <a:pPr algn="r"/>
            <a:fld id="{234E1348-DEF1-4871-9149-4B9F401488E2}" type="slidenum">
              <a:rPr lang="ru-RU" sz="900">
                <a:solidFill>
                  <a:srgbClr val="898989"/>
                </a:solidFill>
              </a:rPr>
              <a:pPr algn="r"/>
              <a:t>19</a:t>
            </a:fld>
            <a:endParaRPr lang="ru-RU" sz="900">
              <a:solidFill>
                <a:srgbClr val="898989"/>
              </a:solidFill>
            </a:endParaRPr>
          </a:p>
        </p:txBody>
      </p:sp>
      <p:sp>
        <p:nvSpPr>
          <p:cNvPr id="35843" name="Rectangle 3"/>
          <p:cNvSpPr>
            <a:spLocks noGrp="1" noChangeArrowheads="1"/>
          </p:cNvSpPr>
          <p:nvPr>
            <p:ph type="title" idx="4294967295"/>
          </p:nvPr>
        </p:nvSpPr>
        <p:spPr>
          <a:xfrm>
            <a:off x="827088" y="122238"/>
            <a:ext cx="7058025" cy="577850"/>
          </a:xfrm>
        </p:spPr>
        <p:txBody>
          <a:bodyPr lIns="68580" tIns="34290" rIns="68580" bIns="34290" anchor="t">
            <a:spAutoFit/>
          </a:bodyPr>
          <a:lstStyle/>
          <a:p>
            <a:pPr algn="ctr" eaLnBrk="1" hangingPunct="1">
              <a:lnSpc>
                <a:spcPts val="4000"/>
              </a:lnSpc>
            </a:pPr>
            <a:r>
              <a:rPr lang="ru-RU" altLang="ru-RU" sz="2900" b="1" smtClean="0">
                <a:solidFill>
                  <a:srgbClr val="3B3838"/>
                </a:solidFill>
                <a:latin typeface="Geometria"/>
              </a:rPr>
              <a:t>ИТ- ландшафт вуза </a:t>
            </a:r>
          </a:p>
        </p:txBody>
      </p:sp>
      <p:pic>
        <p:nvPicPr>
          <p:cNvPr id="35844" name="Picture 4" descr="logo1cfm"/>
          <p:cNvPicPr>
            <a:picLocks noChangeAspect="1" noChangeArrowheads="1"/>
          </p:cNvPicPr>
          <p:nvPr/>
        </p:nvPicPr>
        <p:blipFill>
          <a:blip r:embed="rId2"/>
          <a:srcRect/>
          <a:stretch>
            <a:fillRect/>
          </a:stretch>
        </p:blipFill>
        <p:spPr bwMode="auto">
          <a:xfrm>
            <a:off x="26988" y="107950"/>
            <a:ext cx="873125" cy="681038"/>
          </a:xfrm>
          <a:prstGeom prst="rect">
            <a:avLst/>
          </a:prstGeom>
          <a:noFill/>
          <a:ln w="9525">
            <a:noFill/>
            <a:miter lim="800000"/>
            <a:headEnd/>
            <a:tailEnd/>
          </a:ln>
        </p:spPr>
      </p:pic>
      <p:pic>
        <p:nvPicPr>
          <p:cNvPr id="35845" name="Picture 5"/>
          <p:cNvPicPr>
            <a:picLocks noChangeAspect="1" noChangeArrowheads="1"/>
          </p:cNvPicPr>
          <p:nvPr/>
        </p:nvPicPr>
        <p:blipFill>
          <a:blip r:embed="rId3"/>
          <a:srcRect/>
          <a:stretch>
            <a:fillRect/>
          </a:stretch>
        </p:blipFill>
        <p:spPr bwMode="auto">
          <a:xfrm>
            <a:off x="0" y="796925"/>
            <a:ext cx="8820150" cy="4346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idx="4294967295"/>
          </p:nvPr>
        </p:nvSpPr>
        <p:spPr>
          <a:xfrm>
            <a:off x="588963" y="534988"/>
            <a:ext cx="7943850" cy="812800"/>
          </a:xfrm>
        </p:spPr>
        <p:txBody>
          <a:bodyPr lIns="72560" tIns="36280" rIns="72560" bIns="36280"/>
          <a:lstStyle/>
          <a:p>
            <a:pPr algn="ctr"/>
            <a:r>
              <a:rPr lang="ru-RU" sz="2800" b="1" smtClean="0">
                <a:solidFill>
                  <a:schemeClr val="hlink"/>
                </a:solidFill>
              </a:rPr>
              <a:t>Пять ключевых глобальных тенденций развития IT-индустрии в РФ.</a:t>
            </a:r>
          </a:p>
        </p:txBody>
      </p:sp>
      <p:sp>
        <p:nvSpPr>
          <p:cNvPr id="14338" name="Rectangle 3"/>
          <p:cNvSpPr>
            <a:spLocks noGrp="1" noChangeArrowheads="1"/>
          </p:cNvSpPr>
          <p:nvPr>
            <p:ph type="body" idx="4294967295"/>
          </p:nvPr>
        </p:nvSpPr>
        <p:spPr>
          <a:xfrm>
            <a:off x="457200" y="1779588"/>
            <a:ext cx="8286750" cy="3490912"/>
          </a:xfrm>
        </p:spPr>
        <p:txBody>
          <a:bodyPr lIns="72560" tIns="36280" rIns="72560" bIns="36280"/>
          <a:lstStyle/>
          <a:p>
            <a:pPr marL="342900" indent="-342900" defTabSz="914400">
              <a:lnSpc>
                <a:spcPct val="80000"/>
              </a:lnSpc>
              <a:buFontTx/>
              <a:buAutoNum type="arabicPeriod"/>
            </a:pPr>
            <a:r>
              <a:rPr lang="ru-RU" sz="2000" smtClean="0"/>
              <a:t>Локализация производств. </a:t>
            </a:r>
          </a:p>
          <a:p>
            <a:pPr marL="342900" indent="-342900" defTabSz="914400">
              <a:lnSpc>
                <a:spcPct val="80000"/>
              </a:lnSpc>
              <a:buFontTx/>
              <a:buAutoNum type="arabicPeriod"/>
            </a:pPr>
            <a:r>
              <a:rPr lang="ru-RU" sz="2000" smtClean="0"/>
              <a:t>Обеспечение надёжности цепочек поставок и логистики.</a:t>
            </a:r>
          </a:p>
          <a:p>
            <a:pPr marL="342900" indent="-342900" defTabSz="914400">
              <a:lnSpc>
                <a:spcPct val="80000"/>
              </a:lnSpc>
              <a:buFontTx/>
              <a:buAutoNum type="arabicPeriod"/>
            </a:pPr>
            <a:r>
              <a:rPr lang="ru-RU" sz="2000" smtClean="0"/>
              <a:t>Построение альтернативных институтов финансовой системы.</a:t>
            </a:r>
          </a:p>
          <a:p>
            <a:pPr marL="342900" indent="-342900" defTabSz="914400">
              <a:lnSpc>
                <a:spcPct val="80000"/>
              </a:lnSpc>
              <a:buFontTx/>
              <a:buAutoNum type="arabicPeriod"/>
            </a:pPr>
            <a:r>
              <a:rPr lang="ru-RU" sz="2000" b="1" smtClean="0"/>
              <a:t>Неразрывная связь с цифровым развитием ускоренного технологического прогресса, который не может происходить без внедрения платформенных решений.</a:t>
            </a:r>
          </a:p>
          <a:p>
            <a:pPr marL="342900" indent="-342900" defTabSz="914400">
              <a:lnSpc>
                <a:spcPct val="80000"/>
              </a:lnSpc>
              <a:buFontTx/>
              <a:buAutoNum type="arabicPeriod"/>
            </a:pPr>
            <a:r>
              <a:rPr lang="ru-RU" sz="2000" b="1" smtClean="0">
                <a:solidFill>
                  <a:schemeClr val="hlink"/>
                </a:solidFill>
              </a:rPr>
              <a:t>Построение интегрированных систем госуправления.</a:t>
            </a:r>
            <a:r>
              <a:rPr lang="ru-RU" sz="2000" smtClean="0"/>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Нижний колонтитул 6"/>
          <p:cNvSpPr txBox="1">
            <a:spLocks noGrp="1"/>
          </p:cNvSpPr>
          <p:nvPr/>
        </p:nvSpPr>
        <p:spPr bwMode="auto">
          <a:xfrm>
            <a:off x="3028950" y="4767263"/>
            <a:ext cx="3086100" cy="273050"/>
          </a:xfrm>
          <a:prstGeom prst="rect">
            <a:avLst/>
          </a:prstGeom>
          <a:noFill/>
          <a:ln w="9525">
            <a:noFill/>
            <a:miter lim="800000"/>
            <a:headEnd/>
            <a:tailEnd/>
          </a:ln>
        </p:spPr>
        <p:txBody>
          <a:bodyPr anchor="ctr"/>
          <a:lstStyle/>
          <a:p>
            <a:pPr algn="ctr"/>
            <a:r>
              <a:rPr lang="ru-RU" sz="900">
                <a:solidFill>
                  <a:srgbClr val="898989"/>
                </a:solidFill>
              </a:rPr>
              <a:t>Родюков Александр. фирма "1С"</a:t>
            </a:r>
          </a:p>
        </p:txBody>
      </p:sp>
      <p:sp>
        <p:nvSpPr>
          <p:cNvPr id="36866" name="Номер слайда 7"/>
          <p:cNvSpPr txBox="1">
            <a:spLocks noGrp="1"/>
          </p:cNvSpPr>
          <p:nvPr/>
        </p:nvSpPr>
        <p:spPr bwMode="auto">
          <a:xfrm>
            <a:off x="6457950" y="4767263"/>
            <a:ext cx="2057400" cy="273050"/>
          </a:xfrm>
          <a:prstGeom prst="rect">
            <a:avLst/>
          </a:prstGeom>
          <a:noFill/>
          <a:ln w="9525">
            <a:noFill/>
            <a:miter lim="800000"/>
            <a:headEnd/>
            <a:tailEnd/>
          </a:ln>
        </p:spPr>
        <p:txBody>
          <a:bodyPr anchor="ctr"/>
          <a:lstStyle/>
          <a:p>
            <a:pPr algn="r"/>
            <a:fld id="{FF0159C2-EB43-4DDE-9E5E-F6D038F46531}" type="slidenum">
              <a:rPr lang="ru-RU" sz="900">
                <a:solidFill>
                  <a:srgbClr val="898989"/>
                </a:solidFill>
              </a:rPr>
              <a:pPr algn="r"/>
              <a:t>20</a:t>
            </a:fld>
            <a:endParaRPr lang="ru-RU" sz="900">
              <a:solidFill>
                <a:srgbClr val="898989"/>
              </a:solidFill>
            </a:endParaRPr>
          </a:p>
        </p:txBody>
      </p:sp>
      <p:sp>
        <p:nvSpPr>
          <p:cNvPr id="36867" name="Google Shape;118;ga2b6c04201_0_150"/>
          <p:cNvSpPr>
            <a:spLocks noGrp="1"/>
          </p:cNvSpPr>
          <p:nvPr>
            <p:ph type="title" idx="4294967295"/>
          </p:nvPr>
        </p:nvSpPr>
        <p:spPr>
          <a:xfrm>
            <a:off x="882650" y="-20638"/>
            <a:ext cx="5470525" cy="863601"/>
          </a:xfrm>
        </p:spPr>
        <p:txBody>
          <a:bodyPr lIns="108809" tIns="54389" rIns="108809" bIns="54389"/>
          <a:lstStyle/>
          <a:p>
            <a:pPr eaLnBrk="1" hangingPunct="1">
              <a:buSzPts val="1400"/>
            </a:pPr>
            <a:r>
              <a:rPr lang="en-US" sz="2900" b="1" smtClean="0"/>
              <a:t>Общая парадигма</a:t>
            </a:r>
            <a:endParaRPr lang="ru-RU" sz="2900" b="1" smtClean="0"/>
          </a:p>
        </p:txBody>
      </p:sp>
      <p:sp>
        <p:nvSpPr>
          <p:cNvPr id="36868" name="Google Shape;119;ga2b6c04201_0_150"/>
          <p:cNvSpPr>
            <a:spLocks noGrp="1"/>
          </p:cNvSpPr>
          <p:nvPr>
            <p:ph type="body" idx="4294967295"/>
          </p:nvPr>
        </p:nvSpPr>
        <p:spPr>
          <a:xfrm>
            <a:off x="69850" y="1276350"/>
            <a:ext cx="7886700" cy="3262313"/>
          </a:xfrm>
        </p:spPr>
        <p:txBody>
          <a:bodyPr lIns="68580" tIns="34290" rIns="68580" bIns="34290"/>
          <a:lstStyle/>
          <a:p>
            <a:pPr eaLnBrk="1" hangingPunct="1">
              <a:lnSpc>
                <a:spcPct val="70000"/>
              </a:lnSpc>
              <a:buClr>
                <a:schemeClr val="hlink"/>
              </a:buClr>
              <a:buSzPct val="150000"/>
            </a:pPr>
            <a:r>
              <a:rPr lang="en-US" smtClean="0">
                <a:solidFill>
                  <a:srgbClr val="262626"/>
                </a:solidFill>
                <a:latin typeface="Geometria"/>
              </a:rPr>
              <a:t>Все </a:t>
            </a:r>
            <a:r>
              <a:rPr lang="ru-RU" smtClean="0">
                <a:solidFill>
                  <a:srgbClr val="262626"/>
                </a:solidFill>
              </a:rPr>
              <a:t>продукты</a:t>
            </a:r>
            <a:r>
              <a:rPr lang="en-US" smtClean="0">
                <a:solidFill>
                  <a:srgbClr val="262626"/>
                </a:solidFill>
                <a:latin typeface="Geometria"/>
              </a:rPr>
              <a:t> выглядят </a:t>
            </a:r>
            <a:r>
              <a:rPr lang="en-US" b="1" smtClean="0">
                <a:solidFill>
                  <a:srgbClr val="DE2000"/>
                </a:solidFill>
                <a:latin typeface="Geometria"/>
              </a:rPr>
              <a:t>похоже внешне</a:t>
            </a:r>
            <a:r>
              <a:rPr lang="en-US" smtClean="0">
                <a:solidFill>
                  <a:srgbClr val="262626"/>
                </a:solidFill>
                <a:latin typeface="Geometria"/>
              </a:rPr>
              <a:t> (интерфейсно)</a:t>
            </a:r>
            <a:endParaRPr lang="ru-RU" smtClean="0">
              <a:solidFill>
                <a:srgbClr val="262626"/>
              </a:solidFill>
              <a:latin typeface="Geometria"/>
            </a:endParaRPr>
          </a:p>
          <a:p>
            <a:pPr eaLnBrk="1" hangingPunct="1">
              <a:lnSpc>
                <a:spcPct val="70000"/>
              </a:lnSpc>
              <a:buClr>
                <a:schemeClr val="hlink"/>
              </a:buClr>
              <a:buSzPct val="150000"/>
            </a:pPr>
            <a:endParaRPr lang="ru-RU" smtClean="0">
              <a:solidFill>
                <a:srgbClr val="262626"/>
              </a:solidFill>
            </a:endParaRPr>
          </a:p>
          <a:p>
            <a:pPr eaLnBrk="1" hangingPunct="1">
              <a:lnSpc>
                <a:spcPct val="70000"/>
              </a:lnSpc>
              <a:buClr>
                <a:schemeClr val="hlink"/>
              </a:buClr>
              <a:buSzPct val="150000"/>
            </a:pPr>
            <a:r>
              <a:rPr lang="en-US" smtClean="0">
                <a:solidFill>
                  <a:srgbClr val="262626"/>
                </a:solidFill>
                <a:latin typeface="Geometria"/>
              </a:rPr>
              <a:t>Все </a:t>
            </a:r>
            <a:r>
              <a:rPr lang="ru-RU" smtClean="0">
                <a:solidFill>
                  <a:srgbClr val="262626"/>
                </a:solidFill>
              </a:rPr>
              <a:t>продукты</a:t>
            </a:r>
            <a:r>
              <a:rPr lang="en-US" smtClean="0">
                <a:solidFill>
                  <a:srgbClr val="262626"/>
                </a:solidFill>
                <a:latin typeface="Geometria"/>
              </a:rPr>
              <a:t> выглядят </a:t>
            </a:r>
            <a:r>
              <a:rPr lang="en-US" b="1" smtClean="0">
                <a:solidFill>
                  <a:srgbClr val="DE2000"/>
                </a:solidFill>
                <a:latin typeface="Geometria"/>
              </a:rPr>
              <a:t>похоже внутри</a:t>
            </a:r>
            <a:r>
              <a:rPr lang="en-US" smtClean="0">
                <a:solidFill>
                  <a:srgbClr val="262626"/>
                </a:solidFill>
                <a:latin typeface="Geometria"/>
              </a:rPr>
              <a:t> (структура кода и метаданных)</a:t>
            </a:r>
            <a:endParaRPr lang="ru-RU" smtClean="0">
              <a:solidFill>
                <a:srgbClr val="262626"/>
              </a:solidFill>
            </a:endParaRPr>
          </a:p>
          <a:p>
            <a:pPr eaLnBrk="1" hangingPunct="1">
              <a:lnSpc>
                <a:spcPct val="70000"/>
              </a:lnSpc>
              <a:buClr>
                <a:schemeClr val="hlink"/>
              </a:buClr>
              <a:buSzPct val="150000"/>
            </a:pPr>
            <a:endParaRPr lang="ru-RU" smtClean="0">
              <a:solidFill>
                <a:srgbClr val="262626"/>
              </a:solidFill>
            </a:endParaRPr>
          </a:p>
          <a:p>
            <a:pPr eaLnBrk="1" hangingPunct="1">
              <a:lnSpc>
                <a:spcPct val="70000"/>
              </a:lnSpc>
              <a:buClr>
                <a:schemeClr val="hlink"/>
              </a:buClr>
              <a:buSzPct val="150000"/>
              <a:buFont typeface="Arial" charset="0"/>
              <a:buNone/>
            </a:pPr>
            <a:r>
              <a:rPr lang="en-US" b="1" smtClean="0">
                <a:solidFill>
                  <a:schemeClr val="hlink"/>
                </a:solidFill>
                <a:latin typeface="Geometria"/>
              </a:rPr>
              <a:t>Что это дает:</a:t>
            </a:r>
            <a:endParaRPr lang="ru-RU" b="1" smtClean="0">
              <a:solidFill>
                <a:schemeClr val="hlink"/>
              </a:solidFill>
            </a:endParaRPr>
          </a:p>
          <a:p>
            <a:pPr eaLnBrk="1" hangingPunct="1">
              <a:lnSpc>
                <a:spcPct val="70000"/>
              </a:lnSpc>
              <a:buClr>
                <a:schemeClr val="hlink"/>
              </a:buClr>
              <a:buSzPct val="150000"/>
              <a:buFont typeface="Arial" charset="0"/>
              <a:buNone/>
            </a:pPr>
            <a:endParaRPr lang="ru-RU" b="1" smtClean="0">
              <a:solidFill>
                <a:schemeClr val="hlink"/>
              </a:solidFill>
            </a:endParaRPr>
          </a:p>
          <a:p>
            <a:pPr eaLnBrk="1" hangingPunct="1">
              <a:lnSpc>
                <a:spcPct val="70000"/>
              </a:lnSpc>
              <a:buClr>
                <a:schemeClr val="hlink"/>
              </a:buClr>
              <a:buSzPct val="150000"/>
            </a:pPr>
            <a:r>
              <a:rPr lang="en-US" smtClean="0">
                <a:solidFill>
                  <a:srgbClr val="262626"/>
                </a:solidFill>
                <a:latin typeface="Geometria"/>
              </a:rPr>
              <a:t>Более низкий порог вхождения в незнакомый код</a:t>
            </a:r>
            <a:endParaRPr lang="ru-RU" smtClean="0">
              <a:solidFill>
                <a:srgbClr val="262626"/>
              </a:solidFill>
              <a:latin typeface="Geometria"/>
            </a:endParaRPr>
          </a:p>
          <a:p>
            <a:pPr eaLnBrk="1" hangingPunct="1">
              <a:lnSpc>
                <a:spcPct val="70000"/>
              </a:lnSpc>
              <a:buClr>
                <a:schemeClr val="hlink"/>
              </a:buClr>
              <a:buSzPct val="150000"/>
            </a:pPr>
            <a:endParaRPr lang="ru-RU" smtClean="0">
              <a:solidFill>
                <a:srgbClr val="262626"/>
              </a:solidFill>
            </a:endParaRPr>
          </a:p>
          <a:p>
            <a:pPr eaLnBrk="1" hangingPunct="1">
              <a:lnSpc>
                <a:spcPct val="70000"/>
              </a:lnSpc>
              <a:buClr>
                <a:schemeClr val="hlink"/>
              </a:buClr>
              <a:buSzPct val="150000"/>
            </a:pPr>
            <a:r>
              <a:rPr lang="en-US" smtClean="0">
                <a:solidFill>
                  <a:srgbClr val="262626"/>
                </a:solidFill>
                <a:latin typeface="Geometria"/>
              </a:rPr>
              <a:t>Легкая модификация и расширение готовых решений</a:t>
            </a:r>
            <a:endParaRPr lang="ru-RU" smtClean="0">
              <a:solidFill>
                <a:srgbClr val="262626"/>
              </a:solidFill>
              <a:latin typeface="Geometria"/>
            </a:endParaRPr>
          </a:p>
        </p:txBody>
      </p:sp>
      <p:pic>
        <p:nvPicPr>
          <p:cNvPr id="36869" name="Picture 4" descr="logo1cfm"/>
          <p:cNvPicPr>
            <a:picLocks noChangeAspect="1" noChangeArrowheads="1"/>
          </p:cNvPicPr>
          <p:nvPr/>
        </p:nvPicPr>
        <p:blipFill>
          <a:blip r:embed="rId3"/>
          <a:srcRect/>
          <a:stretch>
            <a:fillRect/>
          </a:stretch>
        </p:blipFill>
        <p:spPr bwMode="auto">
          <a:xfrm>
            <a:off x="26988" y="107950"/>
            <a:ext cx="873125" cy="681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Нижний колонтитул 6"/>
          <p:cNvSpPr txBox="1">
            <a:spLocks noGrp="1"/>
          </p:cNvSpPr>
          <p:nvPr/>
        </p:nvSpPr>
        <p:spPr bwMode="auto">
          <a:xfrm>
            <a:off x="3028950" y="4767263"/>
            <a:ext cx="3086100" cy="273050"/>
          </a:xfrm>
          <a:prstGeom prst="rect">
            <a:avLst/>
          </a:prstGeom>
          <a:noFill/>
          <a:ln w="9525">
            <a:noFill/>
            <a:miter lim="800000"/>
            <a:headEnd/>
            <a:tailEnd/>
          </a:ln>
        </p:spPr>
        <p:txBody>
          <a:bodyPr anchor="ctr"/>
          <a:lstStyle/>
          <a:p>
            <a:pPr algn="ctr"/>
            <a:r>
              <a:rPr lang="ru-RU" sz="900">
                <a:solidFill>
                  <a:srgbClr val="898989"/>
                </a:solidFill>
              </a:rPr>
              <a:t>Родюков Александр. фирма "1С"</a:t>
            </a:r>
          </a:p>
        </p:txBody>
      </p:sp>
      <p:sp>
        <p:nvSpPr>
          <p:cNvPr id="38914" name="Номер слайда 7"/>
          <p:cNvSpPr txBox="1">
            <a:spLocks noGrp="1"/>
          </p:cNvSpPr>
          <p:nvPr/>
        </p:nvSpPr>
        <p:spPr bwMode="auto">
          <a:xfrm>
            <a:off x="6457950" y="4767263"/>
            <a:ext cx="2057400" cy="273050"/>
          </a:xfrm>
          <a:prstGeom prst="rect">
            <a:avLst/>
          </a:prstGeom>
          <a:noFill/>
          <a:ln w="9525">
            <a:noFill/>
            <a:miter lim="800000"/>
            <a:headEnd/>
            <a:tailEnd/>
          </a:ln>
        </p:spPr>
        <p:txBody>
          <a:bodyPr anchor="ctr"/>
          <a:lstStyle/>
          <a:p>
            <a:pPr algn="r"/>
            <a:fld id="{F3DD6A32-D50B-4B7A-86EC-E00CAE98FE83}" type="slidenum">
              <a:rPr lang="ru-RU" sz="900">
                <a:solidFill>
                  <a:srgbClr val="898989"/>
                </a:solidFill>
              </a:rPr>
              <a:pPr algn="r"/>
              <a:t>21</a:t>
            </a:fld>
            <a:endParaRPr lang="ru-RU" sz="900">
              <a:solidFill>
                <a:srgbClr val="898989"/>
              </a:solidFill>
            </a:endParaRPr>
          </a:p>
        </p:txBody>
      </p:sp>
      <p:sp>
        <p:nvSpPr>
          <p:cNvPr id="38915" name="Заголовок 1"/>
          <p:cNvSpPr>
            <a:spLocks noGrp="1"/>
          </p:cNvSpPr>
          <p:nvPr>
            <p:ph type="title" idx="4294967295"/>
          </p:nvPr>
        </p:nvSpPr>
        <p:spPr>
          <a:xfrm>
            <a:off x="846138" y="-182563"/>
            <a:ext cx="5021262" cy="995363"/>
          </a:xfrm>
        </p:spPr>
        <p:txBody>
          <a:bodyPr lIns="108809" tIns="54389" rIns="108809" bIns="54389"/>
          <a:lstStyle/>
          <a:p>
            <a:pPr eaLnBrk="1" hangingPunct="1">
              <a:buSzPts val="1400"/>
            </a:pPr>
            <a:r>
              <a:rPr lang="ru-RU" sz="2900" b="1" smtClean="0"/>
              <a:t>Экономия на разработке</a:t>
            </a:r>
          </a:p>
        </p:txBody>
      </p:sp>
      <p:sp>
        <p:nvSpPr>
          <p:cNvPr id="38916" name="Номер слайда 2"/>
          <p:cNvSpPr txBox="1">
            <a:spLocks noGrp="1"/>
          </p:cNvSpPr>
          <p:nvPr/>
        </p:nvSpPr>
        <p:spPr bwMode="auto">
          <a:xfrm>
            <a:off x="8316913" y="4894263"/>
            <a:ext cx="792162" cy="269875"/>
          </a:xfrm>
          <a:prstGeom prst="rect">
            <a:avLst/>
          </a:prstGeom>
          <a:noFill/>
          <a:ln w="9525">
            <a:noFill/>
            <a:miter lim="800000"/>
            <a:headEnd/>
            <a:tailEnd/>
          </a:ln>
        </p:spPr>
        <p:txBody>
          <a:bodyPr lIns="64781" tIns="32391" rIns="64781" bIns="32391"/>
          <a:lstStyle/>
          <a:p>
            <a:pPr algn="r" defTabSz="647700"/>
            <a:fld id="{D9A2A56D-892D-4432-9A88-35C2571E0417}" type="slidenum">
              <a:rPr kumimoji="1" lang="ru-RU" sz="800">
                <a:solidFill>
                  <a:srgbClr val="7F7F7F"/>
                </a:solidFill>
                <a:latin typeface="Tahoma" pitchFamily="34" charset="0"/>
                <a:cs typeface="Tahoma" pitchFamily="34" charset="0"/>
              </a:rPr>
              <a:pPr algn="r" defTabSz="647700"/>
              <a:t>21</a:t>
            </a:fld>
            <a:endParaRPr kumimoji="1" lang="ru-RU" sz="800">
              <a:solidFill>
                <a:srgbClr val="7F7F7F"/>
              </a:solidFill>
              <a:latin typeface="Tahoma" pitchFamily="34" charset="0"/>
              <a:cs typeface="Tahoma" pitchFamily="34" charset="0"/>
            </a:endParaRPr>
          </a:p>
        </p:txBody>
      </p:sp>
      <p:sp>
        <p:nvSpPr>
          <p:cNvPr id="38917" name="Прямоугольник 3"/>
          <p:cNvSpPr>
            <a:spLocks noChangeArrowheads="1"/>
          </p:cNvSpPr>
          <p:nvPr/>
        </p:nvSpPr>
        <p:spPr bwMode="auto">
          <a:xfrm>
            <a:off x="144463" y="627063"/>
            <a:ext cx="8531225" cy="2255837"/>
          </a:xfrm>
          <a:prstGeom prst="rect">
            <a:avLst/>
          </a:prstGeom>
          <a:noFill/>
          <a:ln w="9525" algn="ctr">
            <a:noFill/>
            <a:miter lim="800000"/>
            <a:headEnd/>
            <a:tailEnd/>
          </a:ln>
        </p:spPr>
        <p:txBody>
          <a:bodyPr lIns="68580" tIns="34290" rIns="68580" bIns="34290"/>
          <a:lstStyle/>
          <a:p>
            <a:pPr marL="171450" indent="-171450" defTabSz="685800" eaLnBrk="0" hangingPunct="0">
              <a:spcBef>
                <a:spcPts val="75"/>
              </a:spcBef>
              <a:buClr>
                <a:schemeClr val="hlink"/>
              </a:buClr>
              <a:buSzPct val="150000"/>
              <a:buFont typeface="Arial" charset="0"/>
              <a:buNone/>
            </a:pPr>
            <a:endParaRPr lang="ru-RU" sz="2100"/>
          </a:p>
          <a:p>
            <a:pPr marL="171450" indent="-171450" defTabSz="685800" eaLnBrk="0" hangingPunct="0">
              <a:spcBef>
                <a:spcPts val="75"/>
              </a:spcBef>
              <a:buClr>
                <a:schemeClr val="hlink"/>
              </a:buClr>
              <a:buSzPct val="150000"/>
              <a:buFont typeface="Arial" charset="0"/>
              <a:buChar char="•"/>
            </a:pPr>
            <a:r>
              <a:rPr lang="ru-RU" sz="2100"/>
              <a:t>внедрять продукты, направленные на удовлетворение </a:t>
            </a:r>
            <a:r>
              <a:rPr lang="ru-RU" sz="2100" b="1"/>
              <a:t>текущих внутренних потребностей;</a:t>
            </a:r>
            <a:endParaRPr lang="ru-RU" sz="2100"/>
          </a:p>
          <a:p>
            <a:pPr marL="171450" indent="-171450" defTabSz="685800" eaLnBrk="0" hangingPunct="0">
              <a:spcBef>
                <a:spcPts val="75"/>
              </a:spcBef>
              <a:buClr>
                <a:schemeClr val="hlink"/>
              </a:buClr>
              <a:buSzPct val="150000"/>
              <a:buFont typeface="Arial" charset="0"/>
              <a:buChar char="•"/>
            </a:pPr>
            <a:endParaRPr lang="ru-RU" sz="2100"/>
          </a:p>
          <a:p>
            <a:pPr marL="171450" indent="-171450" defTabSz="685800" eaLnBrk="0" hangingPunct="0">
              <a:spcBef>
                <a:spcPts val="75"/>
              </a:spcBef>
              <a:buClr>
                <a:schemeClr val="hlink"/>
              </a:buClr>
              <a:buSzPct val="150000"/>
              <a:buFont typeface="Arial" charset="0"/>
              <a:buChar char="•"/>
            </a:pPr>
            <a:r>
              <a:rPr lang="ru-RU" sz="2100"/>
              <a:t>интегрировать новые продукты в экосистему вуза;</a:t>
            </a:r>
          </a:p>
          <a:p>
            <a:pPr marL="171450" indent="-171450" defTabSz="685800" eaLnBrk="0" hangingPunct="0">
              <a:spcBef>
                <a:spcPts val="75"/>
              </a:spcBef>
              <a:buClr>
                <a:schemeClr val="hlink"/>
              </a:buClr>
              <a:buSzPct val="150000"/>
              <a:buFont typeface="Arial" charset="0"/>
              <a:buChar char="•"/>
            </a:pPr>
            <a:endParaRPr lang="ru-RU" sz="2100"/>
          </a:p>
          <a:p>
            <a:pPr marL="171450" indent="-171450" defTabSz="685800" eaLnBrk="0" hangingPunct="0">
              <a:spcBef>
                <a:spcPts val="75"/>
              </a:spcBef>
              <a:buClr>
                <a:schemeClr val="hlink"/>
              </a:buClr>
              <a:buSzPct val="150000"/>
              <a:buFont typeface="Arial" charset="0"/>
              <a:buChar char="•"/>
            </a:pPr>
            <a:r>
              <a:rPr lang="ru-RU" sz="2100">
                <a:latin typeface="Geometria"/>
              </a:rPr>
              <a:t>организовать изолирование от сбоев (если один продукт </a:t>
            </a:r>
            <a:r>
              <a:rPr lang="ru-RU" sz="2100"/>
              <a:t>не доступен</a:t>
            </a:r>
            <a:r>
              <a:rPr lang="ru-RU" sz="2100">
                <a:latin typeface="Geometria"/>
              </a:rPr>
              <a:t>,</a:t>
            </a:r>
            <a:r>
              <a:rPr lang="ru-RU" sz="2100"/>
              <a:t> </a:t>
            </a:r>
            <a:r>
              <a:rPr lang="ru-RU" sz="2100">
                <a:latin typeface="Geometria"/>
              </a:rPr>
              <a:t>остальные продолжают работать);</a:t>
            </a:r>
            <a:endParaRPr lang="ru-RU" sz="2100"/>
          </a:p>
          <a:p>
            <a:pPr marL="171450" indent="-171450" defTabSz="685800" eaLnBrk="0" hangingPunct="0">
              <a:spcBef>
                <a:spcPts val="75"/>
              </a:spcBef>
              <a:buClr>
                <a:schemeClr val="hlink"/>
              </a:buClr>
              <a:buSzPct val="150000"/>
              <a:buFont typeface="Arial" charset="0"/>
              <a:buChar char="•"/>
            </a:pPr>
            <a:endParaRPr lang="ru-RU" sz="2100"/>
          </a:p>
          <a:p>
            <a:pPr marL="171450" indent="-171450" defTabSz="685800" eaLnBrk="0" hangingPunct="0">
              <a:spcBef>
                <a:spcPts val="75"/>
              </a:spcBef>
              <a:buClr>
                <a:schemeClr val="hlink"/>
              </a:buClr>
              <a:buSzPct val="150000"/>
              <a:buFont typeface="Arial" charset="0"/>
              <a:buChar char="•"/>
            </a:pPr>
            <a:r>
              <a:rPr lang="ru-RU" sz="2100">
                <a:latin typeface="Geometria"/>
              </a:rPr>
              <a:t>организовать распределенн</a:t>
            </a:r>
            <a:r>
              <a:rPr lang="ru-RU" sz="2100"/>
              <a:t>ое сопровождение </a:t>
            </a:r>
            <a:r>
              <a:rPr lang="ru-RU" sz="2100">
                <a:latin typeface="Geometria"/>
              </a:rPr>
              <a:t>(каждая команда отвечает за свой </a:t>
            </a:r>
            <a:r>
              <a:rPr lang="ru-RU" sz="2100"/>
              <a:t>продукт</a:t>
            </a:r>
            <a:r>
              <a:rPr lang="ru-RU" sz="2100">
                <a:latin typeface="Geometria"/>
              </a:rPr>
              <a:t>)</a:t>
            </a:r>
            <a:r>
              <a:rPr lang="ru-RU" sz="2100"/>
              <a:t>;</a:t>
            </a:r>
          </a:p>
          <a:p>
            <a:pPr marL="171450" indent="-171450" defTabSz="685800" eaLnBrk="0" hangingPunct="0">
              <a:spcBef>
                <a:spcPts val="75"/>
              </a:spcBef>
              <a:buClr>
                <a:schemeClr val="hlink"/>
              </a:buClr>
              <a:buSzPct val="150000"/>
              <a:buFont typeface="Arial" charset="0"/>
              <a:buChar char="•"/>
            </a:pPr>
            <a:endParaRPr lang="ru-RU" sz="2100"/>
          </a:p>
          <a:p>
            <a:pPr marL="171450" indent="-171450" defTabSz="685800" eaLnBrk="0" hangingPunct="0">
              <a:spcBef>
                <a:spcPts val="75"/>
              </a:spcBef>
              <a:buClr>
                <a:schemeClr val="hlink"/>
              </a:buClr>
              <a:buSzPct val="150000"/>
              <a:buFont typeface="Arial" charset="0"/>
              <a:buChar char="•"/>
            </a:pPr>
            <a:r>
              <a:rPr lang="ru-RU" sz="2100"/>
              <a:t>развивать дополнительный функционал (сервисы).</a:t>
            </a:r>
          </a:p>
        </p:txBody>
      </p:sp>
      <p:pic>
        <p:nvPicPr>
          <p:cNvPr id="38918" name="Picture 5" descr="logo1cfm"/>
          <p:cNvPicPr>
            <a:picLocks noChangeAspect="1" noChangeArrowheads="1"/>
          </p:cNvPicPr>
          <p:nvPr/>
        </p:nvPicPr>
        <p:blipFill>
          <a:blip r:embed="rId3"/>
          <a:srcRect/>
          <a:stretch>
            <a:fillRect/>
          </a:stretch>
        </p:blipFill>
        <p:spPr bwMode="auto">
          <a:xfrm>
            <a:off x="-19050" y="0"/>
            <a:ext cx="873125" cy="6826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Нижний колонтитул 6"/>
          <p:cNvSpPr txBox="1">
            <a:spLocks noGrp="1"/>
          </p:cNvSpPr>
          <p:nvPr/>
        </p:nvSpPr>
        <p:spPr bwMode="auto">
          <a:xfrm>
            <a:off x="3028950" y="4767263"/>
            <a:ext cx="3086100" cy="273050"/>
          </a:xfrm>
          <a:prstGeom prst="rect">
            <a:avLst/>
          </a:prstGeom>
          <a:noFill/>
          <a:ln w="9525">
            <a:noFill/>
            <a:miter lim="800000"/>
            <a:headEnd/>
            <a:tailEnd/>
          </a:ln>
        </p:spPr>
        <p:txBody>
          <a:bodyPr anchor="ctr"/>
          <a:lstStyle/>
          <a:p>
            <a:pPr algn="ctr"/>
            <a:r>
              <a:rPr lang="ru-RU" sz="900">
                <a:solidFill>
                  <a:srgbClr val="898989"/>
                </a:solidFill>
              </a:rPr>
              <a:t>Родюков Александр. фирма "1С"</a:t>
            </a:r>
          </a:p>
        </p:txBody>
      </p:sp>
      <p:sp>
        <p:nvSpPr>
          <p:cNvPr id="40962" name="Номер слайда 7"/>
          <p:cNvSpPr txBox="1">
            <a:spLocks noGrp="1"/>
          </p:cNvSpPr>
          <p:nvPr/>
        </p:nvSpPr>
        <p:spPr bwMode="auto">
          <a:xfrm>
            <a:off x="6457950" y="4767263"/>
            <a:ext cx="2057400" cy="273050"/>
          </a:xfrm>
          <a:prstGeom prst="rect">
            <a:avLst/>
          </a:prstGeom>
          <a:noFill/>
          <a:ln w="9525">
            <a:noFill/>
            <a:miter lim="800000"/>
            <a:headEnd/>
            <a:tailEnd/>
          </a:ln>
        </p:spPr>
        <p:txBody>
          <a:bodyPr anchor="ctr"/>
          <a:lstStyle/>
          <a:p>
            <a:pPr algn="r"/>
            <a:fld id="{BA14233F-9978-40BE-81DC-903493493300}" type="slidenum">
              <a:rPr lang="ru-RU" sz="900">
                <a:solidFill>
                  <a:srgbClr val="898989"/>
                </a:solidFill>
              </a:rPr>
              <a:pPr algn="r"/>
              <a:t>22</a:t>
            </a:fld>
            <a:endParaRPr lang="ru-RU" sz="900">
              <a:solidFill>
                <a:srgbClr val="898989"/>
              </a:solidFill>
            </a:endParaRPr>
          </a:p>
        </p:txBody>
      </p:sp>
      <p:sp>
        <p:nvSpPr>
          <p:cNvPr id="40963" name="Нижний колонтитул 3"/>
          <p:cNvSpPr txBox="1">
            <a:spLocks noGrp="1"/>
          </p:cNvSpPr>
          <p:nvPr/>
        </p:nvSpPr>
        <p:spPr bwMode="auto">
          <a:xfrm>
            <a:off x="34925" y="4954588"/>
            <a:ext cx="9109075" cy="188912"/>
          </a:xfrm>
          <a:prstGeom prst="rect">
            <a:avLst/>
          </a:prstGeom>
          <a:noFill/>
          <a:ln w="9525">
            <a:noFill/>
            <a:miter lim="800000"/>
            <a:headEnd/>
            <a:tailEnd/>
          </a:ln>
        </p:spPr>
        <p:txBody>
          <a:bodyPr lIns="0" tIns="0" rIns="0" bIns="0" anchor="ctr"/>
          <a:lstStyle/>
          <a:p>
            <a:pPr algn="ctr" defTabSz="685800">
              <a:lnSpc>
                <a:spcPct val="90000"/>
              </a:lnSpc>
            </a:pPr>
            <a:r>
              <a:rPr lang="ru-RU" altLang="ru-RU" sz="1100" b="1">
                <a:solidFill>
                  <a:srgbClr val="993300"/>
                </a:solidFill>
                <a:latin typeface="Calibri" pitchFamily="34" charset="0"/>
              </a:rPr>
              <a:t>1С:Зарплата и кадры государственного учреждения</a:t>
            </a:r>
          </a:p>
        </p:txBody>
      </p:sp>
      <p:sp>
        <p:nvSpPr>
          <p:cNvPr id="40964" name="Номер слайда 4"/>
          <p:cNvSpPr txBox="1">
            <a:spLocks noGrp="1"/>
          </p:cNvSpPr>
          <p:nvPr/>
        </p:nvSpPr>
        <p:spPr bwMode="auto">
          <a:xfrm>
            <a:off x="8243888" y="4948238"/>
            <a:ext cx="766762" cy="195262"/>
          </a:xfrm>
          <a:prstGeom prst="rect">
            <a:avLst/>
          </a:prstGeom>
          <a:noFill/>
          <a:ln w="9525">
            <a:noFill/>
            <a:miter lim="800000"/>
            <a:headEnd/>
            <a:tailEnd/>
          </a:ln>
        </p:spPr>
        <p:txBody>
          <a:bodyPr lIns="68554" tIns="34277" rIns="68554" bIns="34277"/>
          <a:lstStyle/>
          <a:p>
            <a:pPr algn="r" defTabSz="685800">
              <a:lnSpc>
                <a:spcPct val="90000"/>
              </a:lnSpc>
            </a:pPr>
            <a:fld id="{E4274B02-720E-4573-AF4B-74A86113ED96}" type="slidenum">
              <a:rPr lang="ru-RU" altLang="ru-RU" sz="1300" b="1">
                <a:solidFill>
                  <a:srgbClr val="993300"/>
                </a:solidFill>
                <a:latin typeface="Calibri" pitchFamily="34" charset="0"/>
              </a:rPr>
              <a:pPr algn="r" defTabSz="685800">
                <a:lnSpc>
                  <a:spcPct val="90000"/>
                </a:lnSpc>
              </a:pPr>
              <a:t>22</a:t>
            </a:fld>
            <a:endParaRPr lang="ru-RU" altLang="ru-RU" sz="1300" b="1">
              <a:solidFill>
                <a:srgbClr val="993300"/>
              </a:solidFill>
              <a:latin typeface="Calibri" pitchFamily="34" charset="0"/>
            </a:endParaRPr>
          </a:p>
        </p:txBody>
      </p:sp>
      <p:pic>
        <p:nvPicPr>
          <p:cNvPr id="40965" name="Picture 13" descr="fon_2-01"/>
          <p:cNvPicPr>
            <a:picLocks noChangeAspect="1" noChangeArrowheads="1"/>
          </p:cNvPicPr>
          <p:nvPr/>
        </p:nvPicPr>
        <p:blipFill>
          <a:blip r:embed="rId2"/>
          <a:srcRect/>
          <a:stretch>
            <a:fillRect/>
          </a:stretch>
        </p:blipFill>
        <p:spPr bwMode="auto">
          <a:xfrm>
            <a:off x="-19050" y="-20638"/>
            <a:ext cx="9163050" cy="5154613"/>
          </a:xfrm>
          <a:prstGeom prst="rect">
            <a:avLst/>
          </a:prstGeom>
          <a:noFill/>
          <a:ln w="9525">
            <a:noFill/>
            <a:miter lim="800000"/>
            <a:headEnd/>
            <a:tailEnd/>
          </a:ln>
        </p:spPr>
      </p:pic>
      <p:pic>
        <p:nvPicPr>
          <p:cNvPr id="40966" name="Picture 12" descr="1234"/>
          <p:cNvPicPr>
            <a:picLocks noChangeAspect="1" noChangeArrowheads="1"/>
          </p:cNvPicPr>
          <p:nvPr/>
        </p:nvPicPr>
        <p:blipFill>
          <a:blip r:embed="rId3"/>
          <a:srcRect/>
          <a:stretch>
            <a:fillRect/>
          </a:stretch>
        </p:blipFill>
        <p:spPr bwMode="auto">
          <a:xfrm>
            <a:off x="-23813" y="619125"/>
            <a:ext cx="2422526" cy="4524375"/>
          </a:xfrm>
          <a:prstGeom prst="rect">
            <a:avLst/>
          </a:prstGeom>
          <a:noFill/>
          <a:ln w="9525">
            <a:noFill/>
            <a:miter lim="800000"/>
            <a:headEnd/>
            <a:tailEnd/>
          </a:ln>
        </p:spPr>
      </p:pic>
      <p:sp>
        <p:nvSpPr>
          <p:cNvPr id="40967" name="TextBox 11"/>
          <p:cNvSpPr txBox="1">
            <a:spLocks noChangeArrowheads="1"/>
          </p:cNvSpPr>
          <p:nvPr/>
        </p:nvSpPr>
        <p:spPr bwMode="auto">
          <a:xfrm>
            <a:off x="412750" y="1893888"/>
            <a:ext cx="8731250" cy="1946275"/>
          </a:xfrm>
          <a:prstGeom prst="rect">
            <a:avLst/>
          </a:prstGeom>
          <a:noFill/>
          <a:ln w="9525" algn="ctr">
            <a:noFill/>
            <a:miter lim="800000"/>
            <a:headEnd/>
            <a:tailEnd/>
          </a:ln>
        </p:spPr>
        <p:txBody>
          <a:bodyPr lIns="68580" tIns="34290" rIns="68580" bIns="34290">
            <a:spAutoFit/>
          </a:bodyPr>
          <a:lstStyle/>
          <a:p>
            <a:pPr algn="ctr" defTabSz="685800"/>
            <a:r>
              <a:rPr lang="ru-RU" altLang="ru-RU" sz="4100" b="1">
                <a:solidFill>
                  <a:srgbClr val="3B3838"/>
                </a:solidFill>
              </a:rPr>
              <a:t>Надплатформенные</a:t>
            </a:r>
          </a:p>
          <a:p>
            <a:pPr algn="ctr" defTabSz="685800"/>
            <a:r>
              <a:rPr lang="ru-RU" altLang="ru-RU" sz="4100" b="1">
                <a:solidFill>
                  <a:srgbClr val="3B3838"/>
                </a:solidFill>
              </a:rPr>
              <a:t>технологии</a:t>
            </a:r>
          </a:p>
          <a:p>
            <a:pPr defTabSz="685800"/>
            <a:endParaRPr lang="ru-RU" sz="4100" b="1">
              <a:solidFill>
                <a:srgbClr val="3B3838"/>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Нижний колонтитул 6"/>
          <p:cNvSpPr>
            <a:spLocks noGrp="1"/>
          </p:cNvSpPr>
          <p:nvPr>
            <p:ph type="ftr" sz="quarter" idx="11"/>
          </p:nvPr>
        </p:nvSpPr>
        <p:spPr>
          <a:noFill/>
          <a:ln>
            <a:miter lim="800000"/>
            <a:headEnd/>
            <a:tailEnd/>
          </a:ln>
        </p:spPr>
        <p:txBody>
          <a:bodyPr/>
          <a:lstStyle/>
          <a:p>
            <a:r>
              <a:rPr lang="ru-RU"/>
              <a:t>Родюков Александр. фирма "1С"</a:t>
            </a:r>
          </a:p>
        </p:txBody>
      </p:sp>
      <p:sp>
        <p:nvSpPr>
          <p:cNvPr id="41986" name="Номер слайда 7"/>
          <p:cNvSpPr>
            <a:spLocks noGrp="1"/>
          </p:cNvSpPr>
          <p:nvPr>
            <p:ph type="sldNum" sz="quarter" idx="12"/>
          </p:nvPr>
        </p:nvSpPr>
        <p:spPr>
          <a:noFill/>
          <a:ln>
            <a:miter lim="800000"/>
            <a:headEnd/>
            <a:tailEnd/>
          </a:ln>
        </p:spPr>
        <p:txBody>
          <a:bodyPr/>
          <a:lstStyle/>
          <a:p>
            <a:fld id="{C9FF4528-1B07-43B7-BF33-20B11DE9BB82}" type="slidenum">
              <a:rPr lang="ru-RU" smtClean="0"/>
              <a:pPr/>
              <a:t>23</a:t>
            </a:fld>
            <a:endParaRPr lang="ru-RU" smtClean="0"/>
          </a:p>
        </p:txBody>
      </p:sp>
      <p:sp>
        <p:nvSpPr>
          <p:cNvPr id="41987" name="Заголовок 1"/>
          <p:cNvSpPr>
            <a:spLocks noGrp="1"/>
          </p:cNvSpPr>
          <p:nvPr>
            <p:ph type="title" idx="4294967295"/>
          </p:nvPr>
        </p:nvSpPr>
        <p:spPr>
          <a:xfrm>
            <a:off x="395288" y="123825"/>
            <a:ext cx="7886700" cy="995363"/>
          </a:xfrm>
        </p:spPr>
        <p:txBody>
          <a:bodyPr lIns="72572" tIns="36286" rIns="72572" bIns="36286"/>
          <a:lstStyle/>
          <a:p>
            <a:pPr eaLnBrk="1" hangingPunct="1"/>
            <a:r>
              <a:rPr lang="ru-RU" b="1" smtClean="0"/>
              <a:t>1С:Предприятие.Элемент</a:t>
            </a:r>
          </a:p>
        </p:txBody>
      </p:sp>
      <p:sp>
        <p:nvSpPr>
          <p:cNvPr id="41988" name="Объект 2"/>
          <p:cNvSpPr>
            <a:spLocks noGrp="1"/>
          </p:cNvSpPr>
          <p:nvPr>
            <p:ph idx="4294967295"/>
          </p:nvPr>
        </p:nvSpPr>
        <p:spPr>
          <a:xfrm>
            <a:off x="107950" y="1419225"/>
            <a:ext cx="8677275" cy="3943350"/>
          </a:xfrm>
        </p:spPr>
        <p:txBody>
          <a:bodyPr lIns="72572" tIns="36286" rIns="72572" bIns="36286"/>
          <a:lstStyle/>
          <a:p>
            <a:pPr eaLnBrk="1" hangingPunct="1">
              <a:lnSpc>
                <a:spcPct val="80000"/>
              </a:lnSpc>
            </a:pPr>
            <a:r>
              <a:rPr lang="ru-RU" sz="1800" smtClean="0">
                <a:solidFill>
                  <a:schemeClr val="hlink"/>
                </a:solidFill>
              </a:rPr>
              <a:t>Новая технология разработки приложений</a:t>
            </a:r>
          </a:p>
          <a:p>
            <a:pPr lvl="1" eaLnBrk="1" hangingPunct="1">
              <a:lnSpc>
                <a:spcPct val="80000"/>
              </a:lnSpc>
            </a:pPr>
            <a:r>
              <a:rPr lang="ru-RU" sz="1500" smtClean="0"/>
              <a:t>Приложения, ориентированные на конечного пользователя – консьюмерские приложения, кабинеты, витрины и т.п.</a:t>
            </a:r>
          </a:p>
          <a:p>
            <a:pPr lvl="1" eaLnBrk="1" hangingPunct="1">
              <a:lnSpc>
                <a:spcPct val="80000"/>
              </a:lnSpc>
            </a:pPr>
            <a:r>
              <a:rPr lang="ru-RU" sz="1500" smtClean="0"/>
              <a:t>Фронт-офисы, B2B и B2C кабинеты</a:t>
            </a:r>
            <a:endParaRPr lang="en-US" sz="1500" smtClean="0"/>
          </a:p>
          <a:p>
            <a:pPr lvl="1" eaLnBrk="1" hangingPunct="1">
              <a:lnSpc>
                <a:spcPct val="80000"/>
              </a:lnSpc>
            </a:pPr>
            <a:endParaRPr lang="en-US" sz="1500" smtClean="0"/>
          </a:p>
          <a:p>
            <a:pPr lvl="1" eaLnBrk="1" hangingPunct="1">
              <a:lnSpc>
                <a:spcPct val="80000"/>
              </a:lnSpc>
            </a:pPr>
            <a:endParaRPr lang="ru-RU" sz="1500" smtClean="0"/>
          </a:p>
          <a:p>
            <a:pPr eaLnBrk="1" hangingPunct="1">
              <a:lnSpc>
                <a:spcPct val="80000"/>
              </a:lnSpc>
            </a:pPr>
            <a:r>
              <a:rPr lang="ru-RU" sz="1800" smtClean="0">
                <a:solidFill>
                  <a:schemeClr val="hlink"/>
                </a:solidFill>
              </a:rPr>
              <a:t>Продукты</a:t>
            </a:r>
          </a:p>
          <a:p>
            <a:pPr lvl="1" eaLnBrk="1" hangingPunct="1">
              <a:lnSpc>
                <a:spcPct val="80000"/>
              </a:lnSpc>
            </a:pPr>
            <a:r>
              <a:rPr lang="ru-RU" sz="1500" smtClean="0"/>
              <a:t>1С:Кабинет сотрудника</a:t>
            </a:r>
          </a:p>
          <a:p>
            <a:pPr lvl="1" eaLnBrk="1" hangingPunct="1">
              <a:lnSpc>
                <a:spcPct val="80000"/>
              </a:lnSpc>
            </a:pPr>
            <a:r>
              <a:rPr lang="ru-RU" sz="1500" smtClean="0"/>
              <a:t>1С:Шина</a:t>
            </a:r>
          </a:p>
          <a:p>
            <a:pPr lvl="1" eaLnBrk="1" hangingPunct="1">
              <a:lnSpc>
                <a:spcPct val="80000"/>
              </a:lnSpc>
            </a:pPr>
            <a:r>
              <a:rPr lang="ru-RU" sz="1500" smtClean="0"/>
              <a:t>1С:Аналитика</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Нижний колонтитул 6"/>
          <p:cNvSpPr>
            <a:spLocks noGrp="1"/>
          </p:cNvSpPr>
          <p:nvPr>
            <p:ph type="ftr" sz="quarter" idx="11"/>
          </p:nvPr>
        </p:nvSpPr>
        <p:spPr>
          <a:noFill/>
          <a:ln>
            <a:miter lim="800000"/>
            <a:headEnd/>
            <a:tailEnd/>
          </a:ln>
        </p:spPr>
        <p:txBody>
          <a:bodyPr/>
          <a:lstStyle/>
          <a:p>
            <a:r>
              <a:rPr lang="ru-RU"/>
              <a:t>Родюков Александр. фирма "1С"</a:t>
            </a:r>
          </a:p>
        </p:txBody>
      </p:sp>
      <p:sp>
        <p:nvSpPr>
          <p:cNvPr id="43010" name="Номер слайда 7"/>
          <p:cNvSpPr>
            <a:spLocks noGrp="1"/>
          </p:cNvSpPr>
          <p:nvPr>
            <p:ph type="sldNum" sz="quarter" idx="12"/>
          </p:nvPr>
        </p:nvSpPr>
        <p:spPr>
          <a:noFill/>
          <a:ln>
            <a:miter lim="800000"/>
            <a:headEnd/>
            <a:tailEnd/>
          </a:ln>
        </p:spPr>
        <p:txBody>
          <a:bodyPr/>
          <a:lstStyle/>
          <a:p>
            <a:fld id="{2FA42F46-3287-42A5-B13C-FA4B59EFF0DD}" type="slidenum">
              <a:rPr lang="ru-RU" smtClean="0"/>
              <a:pPr/>
              <a:t>24</a:t>
            </a:fld>
            <a:endParaRPr lang="ru-RU" smtClean="0"/>
          </a:p>
        </p:txBody>
      </p:sp>
      <p:sp>
        <p:nvSpPr>
          <p:cNvPr id="43011" name="Rectangle 2"/>
          <p:cNvSpPr>
            <a:spLocks noGrp="1"/>
          </p:cNvSpPr>
          <p:nvPr>
            <p:ph type="title" idx="4294967295"/>
          </p:nvPr>
        </p:nvSpPr>
        <p:spPr/>
        <p:txBody>
          <a:bodyPr/>
          <a:lstStyle/>
          <a:p>
            <a:endParaRPr lang="ru-RU" smtClean="0"/>
          </a:p>
        </p:txBody>
      </p:sp>
      <p:sp>
        <p:nvSpPr>
          <p:cNvPr id="43012" name="Rectangle 3"/>
          <p:cNvSpPr>
            <a:spLocks noGrp="1" noChangeArrowheads="1"/>
          </p:cNvSpPr>
          <p:nvPr>
            <p:ph type="body" idx="4294967295"/>
          </p:nvPr>
        </p:nvSpPr>
        <p:spPr/>
        <p:txBody>
          <a:bodyPr/>
          <a:lstStyle/>
          <a:p>
            <a:endParaRPr lang="ru-RU" smtClean="0"/>
          </a:p>
        </p:txBody>
      </p:sp>
      <p:pic>
        <p:nvPicPr>
          <p:cNvPr id="43013" name="Picture 4"/>
          <p:cNvPicPr>
            <a:picLocks noChangeAspect="1" noChangeArrowheads="1"/>
          </p:cNvPicPr>
          <p:nvPr/>
        </p:nvPicPr>
        <p:blipFill>
          <a:blip r:embed="rId2"/>
          <a:srcRect/>
          <a:stretch>
            <a:fillRect/>
          </a:stretch>
        </p:blipFill>
        <p:spPr bwMode="auto">
          <a:xfrm>
            <a:off x="179388" y="127000"/>
            <a:ext cx="8834437" cy="4676775"/>
          </a:xfrm>
          <a:prstGeom prst="rect">
            <a:avLst/>
          </a:prstGeom>
          <a:noFill/>
          <a:ln w="9525" algn="ctr">
            <a:noFill/>
            <a:miter lim="800000"/>
            <a:headEnd/>
            <a:tailEnd/>
          </a:ln>
        </p:spPr>
      </p:pic>
      <p:sp>
        <p:nvSpPr>
          <p:cNvPr id="43014" name="Rectangle 5"/>
          <p:cNvSpPr>
            <a:spLocks noChangeArrowheads="1"/>
          </p:cNvSpPr>
          <p:nvPr/>
        </p:nvSpPr>
        <p:spPr bwMode="auto">
          <a:xfrm>
            <a:off x="2681288" y="4797425"/>
            <a:ext cx="3835400" cy="366713"/>
          </a:xfrm>
          <a:prstGeom prst="rect">
            <a:avLst/>
          </a:prstGeom>
          <a:noFill/>
          <a:ln w="9525" algn="ctr">
            <a:noFill/>
            <a:miter lim="800000"/>
            <a:headEnd/>
            <a:tailEnd/>
          </a:ln>
        </p:spPr>
        <p:txBody>
          <a:bodyPr wrap="none">
            <a:spAutoFit/>
          </a:bodyPr>
          <a:lstStyle/>
          <a:p>
            <a:pPr defTabSz="914400"/>
            <a:r>
              <a:rPr lang="ru-RU" sz="1800">
                <a:solidFill>
                  <a:schemeClr val="hlink"/>
                </a:solidFill>
              </a:rPr>
              <a:t>https://1c.ru/news/info.jsp?id=30975</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Нижний колонтитул 6"/>
          <p:cNvSpPr>
            <a:spLocks noGrp="1"/>
          </p:cNvSpPr>
          <p:nvPr>
            <p:ph type="ftr" sz="quarter" idx="11"/>
          </p:nvPr>
        </p:nvSpPr>
        <p:spPr>
          <a:noFill/>
          <a:ln>
            <a:miter lim="800000"/>
            <a:headEnd/>
            <a:tailEnd/>
          </a:ln>
        </p:spPr>
        <p:txBody>
          <a:bodyPr/>
          <a:lstStyle/>
          <a:p>
            <a:r>
              <a:rPr lang="ru-RU"/>
              <a:t>Родюков Александр. фирма "1С"</a:t>
            </a:r>
          </a:p>
        </p:txBody>
      </p:sp>
      <p:sp>
        <p:nvSpPr>
          <p:cNvPr id="44034" name="Номер слайда 7"/>
          <p:cNvSpPr>
            <a:spLocks noGrp="1"/>
          </p:cNvSpPr>
          <p:nvPr>
            <p:ph type="sldNum" sz="quarter" idx="12"/>
          </p:nvPr>
        </p:nvSpPr>
        <p:spPr>
          <a:noFill/>
          <a:ln>
            <a:miter lim="800000"/>
            <a:headEnd/>
            <a:tailEnd/>
          </a:ln>
        </p:spPr>
        <p:txBody>
          <a:bodyPr/>
          <a:lstStyle/>
          <a:p>
            <a:fld id="{4BD76D0A-52CA-4F66-B79D-5E50B47288AC}" type="slidenum">
              <a:rPr lang="ru-RU" smtClean="0"/>
              <a:pPr/>
              <a:t>25</a:t>
            </a:fld>
            <a:endParaRPr lang="ru-RU" smtClean="0"/>
          </a:p>
        </p:txBody>
      </p:sp>
      <p:sp>
        <p:nvSpPr>
          <p:cNvPr id="44035" name="Заголовок 3"/>
          <p:cNvSpPr txBox="1">
            <a:spLocks/>
          </p:cNvSpPr>
          <p:nvPr/>
        </p:nvSpPr>
        <p:spPr bwMode="auto">
          <a:xfrm>
            <a:off x="428625" y="80963"/>
            <a:ext cx="5080000" cy="690562"/>
          </a:xfrm>
          <a:prstGeom prst="rect">
            <a:avLst/>
          </a:prstGeom>
          <a:noFill/>
          <a:ln w="9525">
            <a:noFill/>
            <a:miter lim="800000"/>
            <a:headEnd/>
            <a:tailEnd/>
          </a:ln>
        </p:spPr>
        <p:txBody>
          <a:bodyPr lIns="91334" tIns="45666" rIns="91334" bIns="45666" anchor="ctr"/>
          <a:lstStyle/>
          <a:p>
            <a:pPr defTabSz="912813" eaLnBrk="0" hangingPunct="0">
              <a:lnSpc>
                <a:spcPct val="90000"/>
              </a:lnSpc>
            </a:pPr>
            <a:r>
              <a:rPr lang="en-US" b="1">
                <a:solidFill>
                  <a:srgbClr val="000000"/>
                </a:solidFill>
                <a:latin typeface="Futura PT Demi" pitchFamily="34" charset="0"/>
                <a:cs typeface="Segoe UI" pitchFamily="34" charset="0"/>
              </a:rPr>
              <a:t>1</a:t>
            </a:r>
            <a:r>
              <a:rPr lang="ru-RU" b="1">
                <a:solidFill>
                  <a:srgbClr val="000000"/>
                </a:solidFill>
                <a:latin typeface="Futura PT Demi" pitchFamily="34" charset="0"/>
                <a:cs typeface="Segoe UI" pitchFamily="34" charset="0"/>
              </a:rPr>
              <a:t>С:Шина</a:t>
            </a:r>
          </a:p>
        </p:txBody>
      </p:sp>
      <p:sp>
        <p:nvSpPr>
          <p:cNvPr id="44036" name="Объект 17"/>
          <p:cNvSpPr>
            <a:spLocks noGrp="1"/>
          </p:cNvSpPr>
          <p:nvPr>
            <p:ph sz="half" idx="4294967295"/>
          </p:nvPr>
        </p:nvSpPr>
        <p:spPr>
          <a:xfrm>
            <a:off x="179388" y="739775"/>
            <a:ext cx="5832475" cy="4064000"/>
          </a:xfrm>
        </p:spPr>
        <p:txBody>
          <a:bodyPr lIns="72572" tIns="36286" rIns="72572" bIns="36286"/>
          <a:lstStyle/>
          <a:p>
            <a:pPr eaLnBrk="1" hangingPunct="1">
              <a:buFont typeface="Arial" charset="0"/>
              <a:buNone/>
            </a:pPr>
            <a:r>
              <a:rPr lang="ru-RU" sz="1900" smtClean="0"/>
              <a:t>Продукт класса </a:t>
            </a:r>
            <a:r>
              <a:rPr lang="en-US" sz="1900" smtClean="0"/>
              <a:t>ESB (Enterprise Service Bus)</a:t>
            </a:r>
          </a:p>
        </p:txBody>
      </p:sp>
      <p:pic>
        <p:nvPicPr>
          <p:cNvPr id="44037" name="Picture 5"/>
          <p:cNvPicPr>
            <a:picLocks noChangeAspect="1" noChangeArrowheads="1"/>
          </p:cNvPicPr>
          <p:nvPr/>
        </p:nvPicPr>
        <p:blipFill>
          <a:blip r:embed="rId2"/>
          <a:srcRect/>
          <a:stretch>
            <a:fillRect/>
          </a:stretch>
        </p:blipFill>
        <p:spPr bwMode="auto">
          <a:xfrm>
            <a:off x="34925" y="1154113"/>
            <a:ext cx="8012113" cy="4010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Номер слайда 1"/>
          <p:cNvSpPr txBox="1">
            <a:spLocks noGrp="1"/>
          </p:cNvSpPr>
          <p:nvPr/>
        </p:nvSpPr>
        <p:spPr bwMode="auto">
          <a:xfrm>
            <a:off x="0" y="4749800"/>
            <a:ext cx="9144000" cy="393700"/>
          </a:xfrm>
          <a:prstGeom prst="rect">
            <a:avLst/>
          </a:prstGeom>
          <a:noFill/>
          <a:ln w="9525">
            <a:noFill/>
            <a:miter lim="800000"/>
            <a:headEnd/>
            <a:tailEnd/>
          </a:ln>
        </p:spPr>
        <p:txBody>
          <a:bodyPr lIns="91425" tIns="91425" rIns="91425" bIns="91425"/>
          <a:lstStyle/>
          <a:p>
            <a:pPr algn="ctr" defTabSz="914400">
              <a:buClr>
                <a:srgbClr val="000000"/>
              </a:buClr>
              <a:buFont typeface="Arial" charset="0"/>
              <a:buNone/>
            </a:pPr>
            <a:fld id="{A7DF17EA-4691-43A4-B5E4-FC5E5BE1F59A}" type="slidenum">
              <a:rPr lang="ru-RU" sz="1300">
                <a:solidFill>
                  <a:schemeClr val="accent1"/>
                </a:solidFill>
                <a:sym typeface="Source Sans Pro" pitchFamily="34" charset="0"/>
              </a:rPr>
              <a:pPr algn="ctr" defTabSz="914400">
                <a:buClr>
                  <a:srgbClr val="000000"/>
                </a:buClr>
                <a:buFont typeface="Arial" charset="0"/>
                <a:buNone/>
              </a:pPr>
              <a:t>26</a:t>
            </a:fld>
            <a:endParaRPr lang="ru-RU" sz="1300">
              <a:solidFill>
                <a:schemeClr val="accent1"/>
              </a:solidFill>
              <a:sym typeface="Source Sans Pro" pitchFamily="34" charset="0"/>
            </a:endParaRPr>
          </a:p>
        </p:txBody>
      </p:sp>
      <p:cxnSp>
        <p:nvCxnSpPr>
          <p:cNvPr id="83" name="Прямая соединительная линия 82">
            <a:extLst>
              <a:ext uri="{FF2B5EF4-FFF2-40B4-BE49-F238E27FC236}"/>
            </a:extLst>
          </p:cNvPr>
          <p:cNvCxnSpPr>
            <a:cxnSpLocks/>
          </p:cNvCxnSpPr>
          <p:nvPr/>
        </p:nvCxnSpPr>
        <p:spPr>
          <a:xfrm>
            <a:off x="1270000" y="1101725"/>
            <a:ext cx="1870075" cy="1282700"/>
          </a:xfrm>
          <a:prstGeom prst="line">
            <a:avLst/>
          </a:prstGeom>
          <a:ln w="34925" cmpd="sng">
            <a:solidFill>
              <a:schemeClr val="accent1">
                <a:shade val="95000"/>
                <a:satMod val="10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71">
            <a:extLst>
              <a:ext uri="{FF2B5EF4-FFF2-40B4-BE49-F238E27FC236}"/>
            </a:extLst>
          </p:cNvPr>
          <p:cNvCxnSpPr>
            <a:cxnSpLocks/>
          </p:cNvCxnSpPr>
          <p:nvPr/>
        </p:nvCxnSpPr>
        <p:spPr>
          <a:xfrm>
            <a:off x="3140075" y="1101725"/>
            <a:ext cx="0" cy="1204913"/>
          </a:xfrm>
          <a:prstGeom prst="line">
            <a:avLst/>
          </a:prstGeom>
          <a:ln w="34925" cmpd="sng">
            <a:solidFill>
              <a:schemeClr val="accent1">
                <a:shade val="95000"/>
                <a:satMod val="10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a:extLst>
              <a:ext uri="{FF2B5EF4-FFF2-40B4-BE49-F238E27FC236}"/>
            </a:extLst>
          </p:cNvPr>
          <p:cNvCxnSpPr>
            <a:cxnSpLocks/>
          </p:cNvCxnSpPr>
          <p:nvPr/>
        </p:nvCxnSpPr>
        <p:spPr>
          <a:xfrm flipH="1">
            <a:off x="1270000" y="1101725"/>
            <a:ext cx="935038" cy="1204913"/>
          </a:xfrm>
          <a:prstGeom prst="line">
            <a:avLst/>
          </a:prstGeom>
          <a:ln w="34925" cmpd="sng">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80" name="Прямая соединительная линия 79">
            <a:extLst>
              <a:ext uri="{FF2B5EF4-FFF2-40B4-BE49-F238E27FC236}"/>
            </a:extLst>
          </p:cNvPr>
          <p:cNvCxnSpPr>
            <a:cxnSpLocks/>
          </p:cNvCxnSpPr>
          <p:nvPr/>
        </p:nvCxnSpPr>
        <p:spPr>
          <a:xfrm>
            <a:off x="1258888" y="1866900"/>
            <a:ext cx="935037" cy="439738"/>
          </a:xfrm>
          <a:prstGeom prst="line">
            <a:avLst/>
          </a:prstGeom>
          <a:ln w="34925" cmpd="sng">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5" name="Прямая соединительная линия 84">
            <a:extLst>
              <a:ext uri="{FF2B5EF4-FFF2-40B4-BE49-F238E27FC236}"/>
            </a:extLst>
          </p:cNvPr>
          <p:cNvCxnSpPr>
            <a:cxnSpLocks/>
          </p:cNvCxnSpPr>
          <p:nvPr/>
        </p:nvCxnSpPr>
        <p:spPr>
          <a:xfrm>
            <a:off x="2162175" y="1089025"/>
            <a:ext cx="977900" cy="320675"/>
          </a:xfrm>
          <a:prstGeom prst="line">
            <a:avLst/>
          </a:prstGeom>
          <a:ln w="34925" cmpd="sng">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88" name="Прямая соединительная линия 87">
            <a:extLst>
              <a:ext uri="{FF2B5EF4-FFF2-40B4-BE49-F238E27FC236}"/>
            </a:extLst>
          </p:cNvPr>
          <p:cNvCxnSpPr>
            <a:cxnSpLocks/>
          </p:cNvCxnSpPr>
          <p:nvPr/>
        </p:nvCxnSpPr>
        <p:spPr>
          <a:xfrm flipV="1">
            <a:off x="1258888" y="1101725"/>
            <a:ext cx="1881187" cy="307975"/>
          </a:xfrm>
          <a:prstGeom prst="line">
            <a:avLst/>
          </a:prstGeom>
          <a:ln w="34925" cmpd="sng">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7" name="Скругленный прямоугольник 26">
            <a:extLst>
              <a:ext uri="{FF2B5EF4-FFF2-40B4-BE49-F238E27FC236}"/>
            </a:extLst>
          </p:cNvPr>
          <p:cNvSpPr/>
          <p:nvPr/>
        </p:nvSpPr>
        <p:spPr bwMode="auto">
          <a:xfrm>
            <a:off x="5600700" y="1535113"/>
            <a:ext cx="2566988" cy="344487"/>
          </a:xfrm>
          <a:prstGeom prst="roundRect">
            <a:avLst/>
          </a:prstGeom>
          <a:solidFill>
            <a:schemeClr val="accent4">
              <a:alpha val="50267"/>
            </a:schemeClr>
          </a:solidFill>
          <a:ln>
            <a:solidFill>
              <a:schemeClr val="lt1"/>
            </a:solidFill>
          </a:ln>
          <a:effectLst>
            <a:outerShdw blurRad="40000" dist="20000" dir="5400000" rotWithShape="0">
              <a:srgbClr val="000000">
                <a:alpha val="95000"/>
              </a:srgbClr>
            </a:outerShdw>
          </a:effectLst>
        </p:spPr>
        <p:style>
          <a:lnRef idx="3">
            <a:schemeClr val="lt1"/>
          </a:lnRef>
          <a:fillRef idx="1">
            <a:schemeClr val="accent4"/>
          </a:fillRef>
          <a:effectRef idx="1">
            <a:schemeClr val="accent4"/>
          </a:effectRef>
          <a:fontRef idx="minor">
            <a:schemeClr val="lt1"/>
          </a:fontRef>
        </p:style>
        <p:txBody>
          <a:bodyPr anchor="ctr"/>
          <a:lstStyle/>
          <a:p>
            <a:pPr algn="ctr" defTabSz="914400" fontAlgn="auto">
              <a:spcBef>
                <a:spcPts val="0"/>
              </a:spcBef>
              <a:spcAft>
                <a:spcPts val="0"/>
              </a:spcAft>
              <a:buClr>
                <a:srgbClr val="000000"/>
              </a:buClr>
              <a:buFont typeface="Arial"/>
              <a:buNone/>
              <a:defRPr/>
            </a:pPr>
            <a:endParaRPr lang="ru-RU" sz="1400" kern="0">
              <a:sym typeface="Arial"/>
            </a:endParaRPr>
          </a:p>
        </p:txBody>
      </p:sp>
      <p:sp>
        <p:nvSpPr>
          <p:cNvPr id="46089" name="TextBox 29"/>
          <p:cNvSpPr txBox="1">
            <a:spLocks noChangeArrowheads="1"/>
          </p:cNvSpPr>
          <p:nvPr/>
        </p:nvSpPr>
        <p:spPr bwMode="auto">
          <a:xfrm>
            <a:off x="6438900" y="1557338"/>
            <a:ext cx="892175" cy="277812"/>
          </a:xfrm>
          <a:prstGeom prst="rect">
            <a:avLst/>
          </a:prstGeom>
          <a:noFill/>
          <a:ln w="9525">
            <a:noFill/>
            <a:miter lim="800000"/>
            <a:headEnd/>
            <a:tailEnd/>
          </a:ln>
        </p:spPr>
        <p:txBody>
          <a:bodyPr wrap="none">
            <a:spAutoFit/>
          </a:bodyPr>
          <a:lstStyle/>
          <a:p>
            <a:pPr algn="ctr" defTabSz="914400">
              <a:buClr>
                <a:srgbClr val="000000"/>
              </a:buClr>
              <a:buFont typeface="Arial" charset="0"/>
              <a:buNone/>
            </a:pPr>
            <a:r>
              <a:rPr lang="ru-RU" altLang="ru-RU" sz="1600" b="1">
                <a:sym typeface="Arial" charset="0"/>
              </a:rPr>
              <a:t>1С:Шина</a:t>
            </a:r>
          </a:p>
        </p:txBody>
      </p:sp>
      <p:cxnSp>
        <p:nvCxnSpPr>
          <p:cNvPr id="111" name="Прямая соединительная линия 110">
            <a:extLst>
              <a:ext uri="{FF2B5EF4-FFF2-40B4-BE49-F238E27FC236}"/>
            </a:extLst>
          </p:cNvPr>
          <p:cNvCxnSpPr>
            <a:cxnSpLocks/>
          </p:cNvCxnSpPr>
          <p:nvPr/>
        </p:nvCxnSpPr>
        <p:spPr>
          <a:xfrm>
            <a:off x="5867400" y="1922463"/>
            <a:ext cx="0" cy="392112"/>
          </a:xfrm>
          <a:prstGeom prst="line">
            <a:avLst/>
          </a:prstGeom>
          <a:ln w="34925" cmpd="sng">
            <a:solidFill>
              <a:schemeClr val="accent1">
                <a:shade val="95000"/>
                <a:satMod val="10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Прямая соединительная линия 113">
            <a:extLst>
              <a:ext uri="{FF2B5EF4-FFF2-40B4-BE49-F238E27FC236}"/>
            </a:extLst>
          </p:cNvPr>
          <p:cNvCxnSpPr>
            <a:cxnSpLocks/>
          </p:cNvCxnSpPr>
          <p:nvPr/>
        </p:nvCxnSpPr>
        <p:spPr>
          <a:xfrm>
            <a:off x="6545263" y="1101725"/>
            <a:ext cx="0" cy="390525"/>
          </a:xfrm>
          <a:prstGeom prst="line">
            <a:avLst/>
          </a:prstGeom>
          <a:ln w="34925" cmpd="sng">
            <a:solidFill>
              <a:schemeClr val="accent1">
                <a:shade val="95000"/>
                <a:satMod val="10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Прямая соединительная линия 116">
            <a:extLst>
              <a:ext uri="{FF2B5EF4-FFF2-40B4-BE49-F238E27FC236}"/>
            </a:extLst>
          </p:cNvPr>
          <p:cNvCxnSpPr>
            <a:cxnSpLocks/>
          </p:cNvCxnSpPr>
          <p:nvPr/>
        </p:nvCxnSpPr>
        <p:spPr>
          <a:xfrm>
            <a:off x="7223125" y="1914525"/>
            <a:ext cx="0" cy="400050"/>
          </a:xfrm>
          <a:prstGeom prst="line">
            <a:avLst/>
          </a:prstGeom>
          <a:ln w="34925" cmpd="sng">
            <a:solidFill>
              <a:schemeClr val="accent1">
                <a:shade val="95000"/>
                <a:satMod val="10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Прямая соединительная линия 118">
            <a:extLst>
              <a:ext uri="{FF2B5EF4-FFF2-40B4-BE49-F238E27FC236}"/>
            </a:extLst>
          </p:cNvPr>
          <p:cNvCxnSpPr>
            <a:cxnSpLocks/>
          </p:cNvCxnSpPr>
          <p:nvPr/>
        </p:nvCxnSpPr>
        <p:spPr>
          <a:xfrm>
            <a:off x="7223125" y="1101725"/>
            <a:ext cx="0" cy="377825"/>
          </a:xfrm>
          <a:prstGeom prst="line">
            <a:avLst/>
          </a:prstGeom>
          <a:ln w="34925" cmpd="sng">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21" name="Прямая соединительная линия 120">
            <a:extLst>
              <a:ext uri="{FF2B5EF4-FFF2-40B4-BE49-F238E27FC236}"/>
            </a:extLst>
          </p:cNvPr>
          <p:cNvCxnSpPr>
            <a:cxnSpLocks/>
          </p:cNvCxnSpPr>
          <p:nvPr/>
        </p:nvCxnSpPr>
        <p:spPr>
          <a:xfrm flipH="1">
            <a:off x="5867400" y="1101725"/>
            <a:ext cx="0" cy="396875"/>
          </a:xfrm>
          <a:prstGeom prst="line">
            <a:avLst/>
          </a:prstGeom>
          <a:ln w="34925" cmpd="sng">
            <a:solidFill>
              <a:schemeClr val="tx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Прямая соединительная линия 123">
            <a:extLst>
              <a:ext uri="{FF2B5EF4-FFF2-40B4-BE49-F238E27FC236}"/>
            </a:extLst>
          </p:cNvPr>
          <p:cNvCxnSpPr>
            <a:cxnSpLocks/>
          </p:cNvCxnSpPr>
          <p:nvPr/>
        </p:nvCxnSpPr>
        <p:spPr>
          <a:xfrm>
            <a:off x="6545263" y="1914525"/>
            <a:ext cx="0" cy="400050"/>
          </a:xfrm>
          <a:prstGeom prst="line">
            <a:avLst/>
          </a:prstGeom>
          <a:ln w="34925" cmpd="sng">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27" name="Прямая соединительная линия 126">
            <a:extLst>
              <a:ext uri="{FF2B5EF4-FFF2-40B4-BE49-F238E27FC236}"/>
            </a:extLst>
          </p:cNvPr>
          <p:cNvCxnSpPr>
            <a:cxnSpLocks/>
          </p:cNvCxnSpPr>
          <p:nvPr/>
        </p:nvCxnSpPr>
        <p:spPr>
          <a:xfrm>
            <a:off x="7900988" y="1936750"/>
            <a:ext cx="0" cy="377825"/>
          </a:xfrm>
          <a:prstGeom prst="line">
            <a:avLst/>
          </a:prstGeom>
          <a:ln w="34925" cmpd="sng">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30" name="Прямая соединительная линия 129">
            <a:extLst>
              <a:ext uri="{FF2B5EF4-FFF2-40B4-BE49-F238E27FC236}"/>
            </a:extLst>
          </p:cNvPr>
          <p:cNvCxnSpPr>
            <a:cxnSpLocks/>
          </p:cNvCxnSpPr>
          <p:nvPr/>
        </p:nvCxnSpPr>
        <p:spPr>
          <a:xfrm>
            <a:off x="7900988" y="1101725"/>
            <a:ext cx="0" cy="396875"/>
          </a:xfrm>
          <a:prstGeom prst="line">
            <a:avLst/>
          </a:prstGeom>
          <a:ln w="3492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5" name="Текст 4">
            <a:extLst>
              <a:ext uri="{FF2B5EF4-FFF2-40B4-BE49-F238E27FC236}"/>
            </a:extLst>
          </p:cNvPr>
          <p:cNvSpPr>
            <a:spLocks noGrp="1"/>
          </p:cNvSpPr>
          <p:nvPr>
            <p:ph type="body" idx="4294967295"/>
          </p:nvPr>
        </p:nvSpPr>
        <p:spPr>
          <a:xfrm>
            <a:off x="842344" y="3154901"/>
            <a:ext cx="7474683" cy="1170596"/>
          </a:xfrm>
        </p:spPr>
        <p:txBody>
          <a:bodyPr spcFirstLastPara="1" lIns="91425" tIns="91425" rIns="91425" bIns="91425" numCol="2">
            <a:noAutofit/>
          </a:bodyPr>
          <a:lstStyle/>
          <a:p>
            <a:pPr marL="514350" indent="-285750" defTabSz="914400" eaLnBrk="1" fontAlgn="auto" hangingPunct="1">
              <a:lnSpc>
                <a:spcPct val="100000"/>
              </a:lnSpc>
              <a:spcBef>
                <a:spcPts val="360"/>
              </a:spcBef>
              <a:spcAft>
                <a:spcPts val="0"/>
              </a:spcAft>
              <a:buClr>
                <a:schemeClr val="accent4"/>
              </a:buClr>
              <a:buSzPts val="1800"/>
              <a:buFont typeface="Arial" panose="020B0604020202020204" pitchFamily="34" charset="0"/>
              <a:buChar char="•"/>
              <a:defRPr/>
            </a:pPr>
            <a:r>
              <a:rPr lang="ru-RU" sz="1800" dirty="0">
                <a:solidFill>
                  <a:schemeClr val="dk1"/>
                </a:solidFill>
                <a:ea typeface="Source Sans Pro"/>
                <a:sym typeface="Source Sans Pro"/>
              </a:rPr>
              <a:t>Множество протоколов</a:t>
            </a:r>
          </a:p>
          <a:p>
            <a:pPr marL="514350" indent="-285750" defTabSz="914400" eaLnBrk="1" fontAlgn="auto" hangingPunct="1">
              <a:lnSpc>
                <a:spcPct val="100000"/>
              </a:lnSpc>
              <a:spcBef>
                <a:spcPts val="360"/>
              </a:spcBef>
              <a:spcAft>
                <a:spcPts val="0"/>
              </a:spcAft>
              <a:buClr>
                <a:schemeClr val="accent4"/>
              </a:buClr>
              <a:buSzPts val="1800"/>
              <a:buFont typeface="Arial" panose="020B0604020202020204" pitchFamily="34" charset="0"/>
              <a:buChar char="•"/>
              <a:defRPr/>
            </a:pPr>
            <a:r>
              <a:rPr lang="ru-RU" sz="1800" dirty="0">
                <a:solidFill>
                  <a:schemeClr val="dk1"/>
                </a:solidFill>
                <a:ea typeface="Source Sans Pro"/>
                <a:sym typeface="Source Sans Pro"/>
              </a:rPr>
              <a:t>Трансформация</a:t>
            </a:r>
          </a:p>
          <a:p>
            <a:pPr marL="514350" indent="-285750" defTabSz="914400" eaLnBrk="1" fontAlgn="auto" hangingPunct="1">
              <a:lnSpc>
                <a:spcPct val="100000"/>
              </a:lnSpc>
              <a:spcBef>
                <a:spcPts val="360"/>
              </a:spcBef>
              <a:spcAft>
                <a:spcPts val="0"/>
              </a:spcAft>
              <a:buClr>
                <a:schemeClr val="accent4"/>
              </a:buClr>
              <a:buSzPts val="1800"/>
              <a:buFont typeface="Arial" panose="020B0604020202020204" pitchFamily="34" charset="0"/>
              <a:buChar char="•"/>
              <a:defRPr/>
            </a:pPr>
            <a:r>
              <a:rPr lang="ru-RU" sz="1800" dirty="0">
                <a:solidFill>
                  <a:schemeClr val="dk1"/>
                </a:solidFill>
                <a:ea typeface="Source Sans Pro"/>
                <a:sym typeface="Source Sans Pro"/>
              </a:rPr>
              <a:t>Маршрутизация</a:t>
            </a:r>
          </a:p>
          <a:p>
            <a:pPr marL="514350" indent="-285750" defTabSz="914400" eaLnBrk="1" fontAlgn="auto" hangingPunct="1">
              <a:lnSpc>
                <a:spcPct val="100000"/>
              </a:lnSpc>
              <a:spcBef>
                <a:spcPts val="360"/>
              </a:spcBef>
              <a:spcAft>
                <a:spcPts val="0"/>
              </a:spcAft>
              <a:buClr>
                <a:schemeClr val="accent4"/>
              </a:buClr>
              <a:buSzPts val="1800"/>
              <a:buFont typeface="Arial" panose="020B0604020202020204" pitchFamily="34" charset="0"/>
              <a:buChar char="•"/>
              <a:defRPr/>
            </a:pPr>
            <a:r>
              <a:rPr lang="ru-RU" sz="1800" dirty="0">
                <a:solidFill>
                  <a:schemeClr val="dk1"/>
                </a:solidFill>
                <a:ea typeface="Source Sans Pro"/>
                <a:sym typeface="Source Sans Pro"/>
              </a:rPr>
              <a:t>Гарантированная доставка</a:t>
            </a:r>
          </a:p>
          <a:p>
            <a:pPr marL="514350" indent="-285750" defTabSz="914400" eaLnBrk="1" fontAlgn="auto" hangingPunct="1">
              <a:lnSpc>
                <a:spcPct val="100000"/>
              </a:lnSpc>
              <a:spcBef>
                <a:spcPts val="360"/>
              </a:spcBef>
              <a:spcAft>
                <a:spcPts val="0"/>
              </a:spcAft>
              <a:buClr>
                <a:schemeClr val="accent4"/>
              </a:buClr>
              <a:buSzPts val="1800"/>
              <a:buFont typeface="Arial" panose="020B0604020202020204" pitchFamily="34" charset="0"/>
              <a:buChar char="•"/>
              <a:defRPr/>
            </a:pPr>
            <a:r>
              <a:rPr lang="ru-RU" sz="1800" dirty="0">
                <a:solidFill>
                  <a:schemeClr val="dk1"/>
                </a:solidFill>
                <a:ea typeface="Source Sans Pro"/>
                <a:sym typeface="Source Sans Pro"/>
              </a:rPr>
              <a:t>Асинхронный обмен</a:t>
            </a:r>
          </a:p>
          <a:p>
            <a:pPr marL="514350" indent="-285750" defTabSz="914400" eaLnBrk="1" fontAlgn="auto" hangingPunct="1">
              <a:lnSpc>
                <a:spcPct val="100000"/>
              </a:lnSpc>
              <a:spcBef>
                <a:spcPts val="360"/>
              </a:spcBef>
              <a:spcAft>
                <a:spcPts val="0"/>
              </a:spcAft>
              <a:buClr>
                <a:schemeClr val="accent4"/>
              </a:buClr>
              <a:buSzPts val="1800"/>
              <a:buFont typeface="Arial" panose="020B0604020202020204" pitchFamily="34" charset="0"/>
              <a:buChar char="•"/>
              <a:defRPr/>
            </a:pPr>
            <a:r>
              <a:rPr lang="ru-RU" sz="1800" dirty="0">
                <a:solidFill>
                  <a:schemeClr val="dk1"/>
                </a:solidFill>
                <a:ea typeface="Source Sans Pro"/>
                <a:sym typeface="Source Sans Pro"/>
              </a:rPr>
              <a:t>Мониторинг</a:t>
            </a:r>
          </a:p>
        </p:txBody>
      </p:sp>
      <p:pic>
        <p:nvPicPr>
          <p:cNvPr id="46099" name="Рисунок 3"/>
          <p:cNvPicPr>
            <a:picLocks noChangeAspect="1"/>
          </p:cNvPicPr>
          <p:nvPr/>
        </p:nvPicPr>
        <p:blipFill>
          <a:blip r:embed="rId2"/>
          <a:srcRect/>
          <a:stretch>
            <a:fillRect/>
          </a:stretch>
        </p:blipFill>
        <p:spPr bwMode="auto">
          <a:xfrm>
            <a:off x="2917825" y="609600"/>
            <a:ext cx="444500" cy="444500"/>
          </a:xfrm>
          <a:prstGeom prst="rect">
            <a:avLst/>
          </a:prstGeom>
          <a:noFill/>
          <a:ln w="9525">
            <a:noFill/>
            <a:miter lim="800000"/>
            <a:headEnd/>
            <a:tailEnd/>
          </a:ln>
        </p:spPr>
      </p:pic>
      <p:pic>
        <p:nvPicPr>
          <p:cNvPr id="46100" name="Рисунок 40"/>
          <p:cNvPicPr>
            <a:picLocks noChangeAspect="1"/>
          </p:cNvPicPr>
          <p:nvPr/>
        </p:nvPicPr>
        <p:blipFill>
          <a:blip r:embed="rId2"/>
          <a:srcRect/>
          <a:stretch>
            <a:fillRect/>
          </a:stretch>
        </p:blipFill>
        <p:spPr bwMode="auto">
          <a:xfrm>
            <a:off x="1939925" y="609600"/>
            <a:ext cx="444500" cy="444500"/>
          </a:xfrm>
          <a:prstGeom prst="rect">
            <a:avLst/>
          </a:prstGeom>
          <a:noFill/>
          <a:ln w="9525">
            <a:noFill/>
            <a:miter lim="800000"/>
            <a:headEnd/>
            <a:tailEnd/>
          </a:ln>
        </p:spPr>
      </p:pic>
      <p:pic>
        <p:nvPicPr>
          <p:cNvPr id="46101" name="Рисунок 41"/>
          <p:cNvPicPr>
            <a:picLocks noChangeAspect="1"/>
          </p:cNvPicPr>
          <p:nvPr/>
        </p:nvPicPr>
        <p:blipFill>
          <a:blip r:embed="rId2"/>
          <a:srcRect/>
          <a:stretch>
            <a:fillRect/>
          </a:stretch>
        </p:blipFill>
        <p:spPr bwMode="auto">
          <a:xfrm>
            <a:off x="1046163" y="644525"/>
            <a:ext cx="446087" cy="444500"/>
          </a:xfrm>
          <a:prstGeom prst="rect">
            <a:avLst/>
          </a:prstGeom>
          <a:noFill/>
          <a:ln w="9525">
            <a:noFill/>
            <a:miter lim="800000"/>
            <a:headEnd/>
            <a:tailEnd/>
          </a:ln>
        </p:spPr>
      </p:pic>
      <p:pic>
        <p:nvPicPr>
          <p:cNvPr id="46102" name="Рисунок 42"/>
          <p:cNvPicPr>
            <a:picLocks noChangeAspect="1"/>
          </p:cNvPicPr>
          <p:nvPr/>
        </p:nvPicPr>
        <p:blipFill>
          <a:blip r:embed="rId2"/>
          <a:srcRect/>
          <a:stretch>
            <a:fillRect/>
          </a:stretch>
        </p:blipFill>
        <p:spPr bwMode="auto">
          <a:xfrm>
            <a:off x="1003300" y="1416050"/>
            <a:ext cx="444500" cy="444500"/>
          </a:xfrm>
          <a:prstGeom prst="rect">
            <a:avLst/>
          </a:prstGeom>
          <a:noFill/>
          <a:ln w="9525">
            <a:noFill/>
            <a:miter lim="800000"/>
            <a:headEnd/>
            <a:tailEnd/>
          </a:ln>
        </p:spPr>
      </p:pic>
      <p:pic>
        <p:nvPicPr>
          <p:cNvPr id="46103" name="Рисунок 44"/>
          <p:cNvPicPr>
            <a:picLocks noChangeAspect="1"/>
          </p:cNvPicPr>
          <p:nvPr/>
        </p:nvPicPr>
        <p:blipFill>
          <a:blip r:embed="rId2"/>
          <a:srcRect/>
          <a:stretch>
            <a:fillRect/>
          </a:stretch>
        </p:blipFill>
        <p:spPr bwMode="auto">
          <a:xfrm>
            <a:off x="1925638" y="1390650"/>
            <a:ext cx="446087" cy="444500"/>
          </a:xfrm>
          <a:prstGeom prst="rect">
            <a:avLst/>
          </a:prstGeom>
          <a:noFill/>
          <a:ln w="9525">
            <a:noFill/>
            <a:miter lim="800000"/>
            <a:headEnd/>
            <a:tailEnd/>
          </a:ln>
        </p:spPr>
      </p:pic>
      <p:pic>
        <p:nvPicPr>
          <p:cNvPr id="46104" name="Рисунок 45"/>
          <p:cNvPicPr>
            <a:picLocks noChangeAspect="1"/>
          </p:cNvPicPr>
          <p:nvPr/>
        </p:nvPicPr>
        <p:blipFill>
          <a:blip r:embed="rId2"/>
          <a:srcRect/>
          <a:stretch>
            <a:fillRect/>
          </a:stretch>
        </p:blipFill>
        <p:spPr bwMode="auto">
          <a:xfrm>
            <a:off x="2897188" y="1384300"/>
            <a:ext cx="444500" cy="446088"/>
          </a:xfrm>
          <a:prstGeom prst="rect">
            <a:avLst/>
          </a:prstGeom>
          <a:noFill/>
          <a:ln w="9525">
            <a:noFill/>
            <a:miter lim="800000"/>
            <a:headEnd/>
            <a:tailEnd/>
          </a:ln>
        </p:spPr>
      </p:pic>
      <p:pic>
        <p:nvPicPr>
          <p:cNvPr id="46105" name="Рисунок 46"/>
          <p:cNvPicPr>
            <a:picLocks noChangeAspect="1"/>
          </p:cNvPicPr>
          <p:nvPr/>
        </p:nvPicPr>
        <p:blipFill>
          <a:blip r:embed="rId2"/>
          <a:srcRect/>
          <a:stretch>
            <a:fillRect/>
          </a:stretch>
        </p:blipFill>
        <p:spPr bwMode="auto">
          <a:xfrm>
            <a:off x="2990850" y="2312988"/>
            <a:ext cx="444500" cy="444500"/>
          </a:xfrm>
          <a:prstGeom prst="rect">
            <a:avLst/>
          </a:prstGeom>
          <a:noFill/>
          <a:ln w="9525">
            <a:noFill/>
            <a:miter lim="800000"/>
            <a:headEnd/>
            <a:tailEnd/>
          </a:ln>
        </p:spPr>
      </p:pic>
      <p:pic>
        <p:nvPicPr>
          <p:cNvPr id="46106" name="Рисунок 48"/>
          <p:cNvPicPr>
            <a:picLocks noChangeAspect="1"/>
          </p:cNvPicPr>
          <p:nvPr/>
        </p:nvPicPr>
        <p:blipFill>
          <a:blip r:embed="rId2"/>
          <a:srcRect/>
          <a:stretch>
            <a:fillRect/>
          </a:stretch>
        </p:blipFill>
        <p:spPr bwMode="auto">
          <a:xfrm>
            <a:off x="1987550" y="2306638"/>
            <a:ext cx="444500" cy="446087"/>
          </a:xfrm>
          <a:prstGeom prst="rect">
            <a:avLst/>
          </a:prstGeom>
          <a:noFill/>
          <a:ln w="9525">
            <a:noFill/>
            <a:miter lim="800000"/>
            <a:headEnd/>
            <a:tailEnd/>
          </a:ln>
        </p:spPr>
      </p:pic>
      <p:pic>
        <p:nvPicPr>
          <p:cNvPr id="46107" name="Рисунок 49"/>
          <p:cNvPicPr>
            <a:picLocks noChangeAspect="1"/>
          </p:cNvPicPr>
          <p:nvPr/>
        </p:nvPicPr>
        <p:blipFill>
          <a:blip r:embed="rId2"/>
          <a:srcRect/>
          <a:stretch>
            <a:fillRect/>
          </a:stretch>
        </p:blipFill>
        <p:spPr bwMode="auto">
          <a:xfrm>
            <a:off x="1046163" y="2306638"/>
            <a:ext cx="446087" cy="444500"/>
          </a:xfrm>
          <a:prstGeom prst="rect">
            <a:avLst/>
          </a:prstGeom>
          <a:noFill/>
          <a:ln w="9525">
            <a:noFill/>
            <a:miter lim="800000"/>
            <a:headEnd/>
            <a:tailEnd/>
          </a:ln>
        </p:spPr>
      </p:pic>
      <p:pic>
        <p:nvPicPr>
          <p:cNvPr id="46108" name="Рисунок 56"/>
          <p:cNvPicPr>
            <a:picLocks noChangeAspect="1"/>
          </p:cNvPicPr>
          <p:nvPr/>
        </p:nvPicPr>
        <p:blipFill>
          <a:blip r:embed="rId2"/>
          <a:srcRect/>
          <a:stretch>
            <a:fillRect/>
          </a:stretch>
        </p:blipFill>
        <p:spPr bwMode="auto">
          <a:xfrm>
            <a:off x="5632450" y="2314575"/>
            <a:ext cx="444500" cy="446088"/>
          </a:xfrm>
          <a:prstGeom prst="rect">
            <a:avLst/>
          </a:prstGeom>
          <a:noFill/>
          <a:ln w="9525">
            <a:noFill/>
            <a:miter lim="800000"/>
            <a:headEnd/>
            <a:tailEnd/>
          </a:ln>
        </p:spPr>
      </p:pic>
      <p:pic>
        <p:nvPicPr>
          <p:cNvPr id="46109" name="Рисунок 58"/>
          <p:cNvPicPr>
            <a:picLocks noChangeAspect="1"/>
          </p:cNvPicPr>
          <p:nvPr/>
        </p:nvPicPr>
        <p:blipFill>
          <a:blip r:embed="rId2"/>
          <a:srcRect/>
          <a:stretch>
            <a:fillRect/>
          </a:stretch>
        </p:blipFill>
        <p:spPr bwMode="auto">
          <a:xfrm>
            <a:off x="6397625" y="2314575"/>
            <a:ext cx="444500" cy="446088"/>
          </a:xfrm>
          <a:prstGeom prst="rect">
            <a:avLst/>
          </a:prstGeom>
          <a:noFill/>
          <a:ln w="9525">
            <a:noFill/>
            <a:miter lim="800000"/>
            <a:headEnd/>
            <a:tailEnd/>
          </a:ln>
        </p:spPr>
      </p:pic>
      <p:pic>
        <p:nvPicPr>
          <p:cNvPr id="46110" name="Рисунок 60"/>
          <p:cNvPicPr>
            <a:picLocks noChangeAspect="1"/>
          </p:cNvPicPr>
          <p:nvPr/>
        </p:nvPicPr>
        <p:blipFill>
          <a:blip r:embed="rId2"/>
          <a:srcRect/>
          <a:stretch>
            <a:fillRect/>
          </a:stretch>
        </p:blipFill>
        <p:spPr bwMode="auto">
          <a:xfrm>
            <a:off x="7065963" y="2314575"/>
            <a:ext cx="446087" cy="446088"/>
          </a:xfrm>
          <a:prstGeom prst="rect">
            <a:avLst/>
          </a:prstGeom>
          <a:noFill/>
          <a:ln w="9525">
            <a:noFill/>
            <a:miter lim="800000"/>
            <a:headEnd/>
            <a:tailEnd/>
          </a:ln>
        </p:spPr>
      </p:pic>
      <p:pic>
        <p:nvPicPr>
          <p:cNvPr id="46111" name="Рисунок 62"/>
          <p:cNvPicPr>
            <a:picLocks noChangeAspect="1"/>
          </p:cNvPicPr>
          <p:nvPr/>
        </p:nvPicPr>
        <p:blipFill>
          <a:blip r:embed="rId2"/>
          <a:srcRect/>
          <a:stretch>
            <a:fillRect/>
          </a:stretch>
        </p:blipFill>
        <p:spPr bwMode="auto">
          <a:xfrm>
            <a:off x="7681913" y="2314575"/>
            <a:ext cx="444500" cy="446088"/>
          </a:xfrm>
          <a:prstGeom prst="rect">
            <a:avLst/>
          </a:prstGeom>
          <a:noFill/>
          <a:ln w="9525">
            <a:noFill/>
            <a:miter lim="800000"/>
            <a:headEnd/>
            <a:tailEnd/>
          </a:ln>
        </p:spPr>
      </p:pic>
      <p:pic>
        <p:nvPicPr>
          <p:cNvPr id="46112" name="Рисунок 63"/>
          <p:cNvPicPr>
            <a:picLocks noChangeAspect="1"/>
          </p:cNvPicPr>
          <p:nvPr/>
        </p:nvPicPr>
        <p:blipFill>
          <a:blip r:embed="rId2"/>
          <a:srcRect/>
          <a:stretch>
            <a:fillRect/>
          </a:stretch>
        </p:blipFill>
        <p:spPr bwMode="auto">
          <a:xfrm>
            <a:off x="5589588" y="644525"/>
            <a:ext cx="444500" cy="444500"/>
          </a:xfrm>
          <a:prstGeom prst="rect">
            <a:avLst/>
          </a:prstGeom>
          <a:noFill/>
          <a:ln w="9525">
            <a:noFill/>
            <a:miter lim="800000"/>
            <a:headEnd/>
            <a:tailEnd/>
          </a:ln>
        </p:spPr>
      </p:pic>
      <p:pic>
        <p:nvPicPr>
          <p:cNvPr id="46113" name="Рисунок 64"/>
          <p:cNvPicPr>
            <a:picLocks noChangeAspect="1"/>
          </p:cNvPicPr>
          <p:nvPr/>
        </p:nvPicPr>
        <p:blipFill>
          <a:blip r:embed="rId2"/>
          <a:srcRect/>
          <a:stretch>
            <a:fillRect/>
          </a:stretch>
        </p:blipFill>
        <p:spPr bwMode="auto">
          <a:xfrm>
            <a:off x="6354763" y="644525"/>
            <a:ext cx="446087" cy="444500"/>
          </a:xfrm>
          <a:prstGeom prst="rect">
            <a:avLst/>
          </a:prstGeom>
          <a:noFill/>
          <a:ln w="9525">
            <a:noFill/>
            <a:miter lim="800000"/>
            <a:headEnd/>
            <a:tailEnd/>
          </a:ln>
        </p:spPr>
      </p:pic>
      <p:pic>
        <p:nvPicPr>
          <p:cNvPr id="46114" name="Рисунок 65"/>
          <p:cNvPicPr>
            <a:picLocks noChangeAspect="1"/>
          </p:cNvPicPr>
          <p:nvPr/>
        </p:nvPicPr>
        <p:blipFill>
          <a:blip r:embed="rId2"/>
          <a:srcRect/>
          <a:stretch>
            <a:fillRect/>
          </a:stretch>
        </p:blipFill>
        <p:spPr bwMode="auto">
          <a:xfrm>
            <a:off x="7024688" y="644525"/>
            <a:ext cx="444500" cy="444500"/>
          </a:xfrm>
          <a:prstGeom prst="rect">
            <a:avLst/>
          </a:prstGeom>
          <a:noFill/>
          <a:ln w="9525">
            <a:noFill/>
            <a:miter lim="800000"/>
            <a:headEnd/>
            <a:tailEnd/>
          </a:ln>
        </p:spPr>
      </p:pic>
      <p:pic>
        <p:nvPicPr>
          <p:cNvPr id="46115" name="Рисунок 66"/>
          <p:cNvPicPr>
            <a:picLocks noChangeAspect="1"/>
          </p:cNvPicPr>
          <p:nvPr/>
        </p:nvPicPr>
        <p:blipFill>
          <a:blip r:embed="rId2"/>
          <a:srcRect/>
          <a:stretch>
            <a:fillRect/>
          </a:stretch>
        </p:blipFill>
        <p:spPr bwMode="auto">
          <a:xfrm>
            <a:off x="7639050" y="644525"/>
            <a:ext cx="444500" cy="444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Заголовок 1"/>
          <p:cNvSpPr>
            <a:spLocks noGrp="1"/>
          </p:cNvSpPr>
          <p:nvPr>
            <p:ph type="title" idx="4294967295"/>
          </p:nvPr>
        </p:nvSpPr>
        <p:spPr>
          <a:xfrm>
            <a:off x="595313" y="206375"/>
            <a:ext cx="6586537" cy="957263"/>
          </a:xfrm>
        </p:spPr>
        <p:txBody>
          <a:bodyPr lIns="91425" tIns="91425" rIns="91425" bIns="91425" anchor="b"/>
          <a:lstStyle/>
          <a:p>
            <a:pPr defTabSz="684213" eaLnBrk="1" hangingPunct="1">
              <a:buClr>
                <a:schemeClr val="accent1"/>
              </a:buClr>
              <a:buSzPts val="2000"/>
              <a:buFont typeface="Roboto Slab"/>
              <a:buNone/>
            </a:pPr>
            <a:r>
              <a:rPr lang="ru-RU" sz="6800" smtClean="0">
                <a:sym typeface="Roboto Slab"/>
              </a:rPr>
              <a:t>Как научиться?</a:t>
            </a:r>
          </a:p>
        </p:txBody>
      </p:sp>
      <p:pic>
        <p:nvPicPr>
          <p:cNvPr id="7" name="Рисунок 6">
            <a:extLst>
              <a:ext uri="{FF2B5EF4-FFF2-40B4-BE49-F238E27FC236}"/>
            </a:extLst>
          </p:cNvPr>
          <p:cNvPicPr>
            <a:picLocks noChangeAspect="1"/>
          </p:cNvPicPr>
          <p:nvPr/>
        </p:nvPicPr>
        <p:blipFill>
          <a:blip r:embed="rId2"/>
          <a:stretch>
            <a:fillRect/>
          </a:stretch>
        </p:blipFill>
        <p:spPr>
          <a:xfrm>
            <a:off x="957263" y="1479550"/>
            <a:ext cx="2836862" cy="2836863"/>
          </a:xfrm>
          <a:prstGeom prst="rect">
            <a:avLst/>
          </a:prstGeom>
          <a:solidFill>
            <a:schemeClr val="bg1"/>
          </a:solidFill>
          <a:ln w="12700">
            <a:solidFill>
              <a:srgbClr val="888E93"/>
            </a:solidFill>
          </a:ln>
          <a:effectLst>
            <a:outerShdw blurRad="317500" dist="63500" dir="5400000" algn="ctr" rotWithShape="0">
              <a:srgbClr val="002061">
                <a:alpha val="20000"/>
              </a:srgbClr>
            </a:outerShdw>
          </a:effectLst>
        </p:spPr>
      </p:pic>
      <p:pic>
        <p:nvPicPr>
          <p:cNvPr id="47107" name="Рисунок 5"/>
          <p:cNvPicPr>
            <a:picLocks noChangeAspect="1"/>
          </p:cNvPicPr>
          <p:nvPr/>
        </p:nvPicPr>
        <p:blipFill>
          <a:blip r:embed="rId3"/>
          <a:srcRect/>
          <a:stretch>
            <a:fillRect/>
          </a:stretch>
        </p:blipFill>
        <p:spPr bwMode="auto">
          <a:xfrm>
            <a:off x="4572000" y="1395413"/>
            <a:ext cx="3071813" cy="3071812"/>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Заголовок 1"/>
          <p:cNvSpPr>
            <a:spLocks noGrp="1"/>
          </p:cNvSpPr>
          <p:nvPr>
            <p:ph type="title" idx="4294967295"/>
          </p:nvPr>
        </p:nvSpPr>
        <p:spPr>
          <a:xfrm>
            <a:off x="595313" y="206375"/>
            <a:ext cx="6586537" cy="957263"/>
          </a:xfrm>
        </p:spPr>
        <p:txBody>
          <a:bodyPr lIns="91425" tIns="91425" rIns="91425" bIns="91425" anchor="b"/>
          <a:lstStyle/>
          <a:p>
            <a:pPr defTabSz="684213" eaLnBrk="1" hangingPunct="1">
              <a:buClr>
                <a:schemeClr val="accent1"/>
              </a:buClr>
              <a:buSzPts val="2000"/>
              <a:buFont typeface="Roboto Slab"/>
              <a:buNone/>
            </a:pPr>
            <a:r>
              <a:rPr lang="ru-RU" sz="6800" smtClean="0">
                <a:sym typeface="Roboto Slab"/>
              </a:rPr>
              <a:t>Как научиться?</a:t>
            </a:r>
          </a:p>
        </p:txBody>
      </p:sp>
      <p:pic>
        <p:nvPicPr>
          <p:cNvPr id="9" name="Рисунок 8">
            <a:extLst>
              <a:ext uri="{FF2B5EF4-FFF2-40B4-BE49-F238E27FC236}"/>
            </a:extLst>
          </p:cNvPr>
          <p:cNvPicPr>
            <a:picLocks noChangeAspect="1"/>
          </p:cNvPicPr>
          <p:nvPr/>
        </p:nvPicPr>
        <p:blipFill>
          <a:blip r:embed="rId2"/>
          <a:stretch>
            <a:fillRect/>
          </a:stretch>
        </p:blipFill>
        <p:spPr>
          <a:xfrm>
            <a:off x="4941888" y="1504950"/>
            <a:ext cx="2795587" cy="2832100"/>
          </a:xfrm>
          <a:prstGeom prst="rect">
            <a:avLst/>
          </a:prstGeom>
          <a:solidFill>
            <a:schemeClr val="bg1"/>
          </a:solidFill>
          <a:ln w="12700">
            <a:solidFill>
              <a:srgbClr val="888E93"/>
            </a:solidFill>
          </a:ln>
          <a:effectLst>
            <a:outerShdw blurRad="317500" dist="63500" dir="5400000" algn="ctr" rotWithShape="0">
              <a:srgbClr val="002061">
                <a:alpha val="20000"/>
              </a:srgbClr>
            </a:outerShdw>
          </a:effectLst>
        </p:spPr>
      </p:pic>
      <p:pic>
        <p:nvPicPr>
          <p:cNvPr id="48131" name="Рисунок 5"/>
          <p:cNvPicPr>
            <a:picLocks noChangeAspect="1"/>
          </p:cNvPicPr>
          <p:nvPr/>
        </p:nvPicPr>
        <p:blipFill>
          <a:blip r:embed="rId3"/>
          <a:srcRect/>
          <a:stretch>
            <a:fillRect/>
          </a:stretch>
        </p:blipFill>
        <p:spPr bwMode="auto">
          <a:xfrm>
            <a:off x="833438" y="1357313"/>
            <a:ext cx="3127375" cy="312737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Нижний колонтитул 6"/>
          <p:cNvSpPr>
            <a:spLocks noGrp="1"/>
          </p:cNvSpPr>
          <p:nvPr>
            <p:ph type="ftr" sz="quarter" idx="11"/>
          </p:nvPr>
        </p:nvSpPr>
        <p:spPr>
          <a:noFill/>
          <a:ln>
            <a:miter lim="800000"/>
            <a:headEnd/>
            <a:tailEnd/>
          </a:ln>
        </p:spPr>
        <p:txBody>
          <a:bodyPr/>
          <a:lstStyle/>
          <a:p>
            <a:r>
              <a:rPr lang="ru-RU"/>
              <a:t>Родюков Александр. фирма "1С"</a:t>
            </a:r>
          </a:p>
        </p:txBody>
      </p:sp>
      <p:sp>
        <p:nvSpPr>
          <p:cNvPr id="49154" name="Номер слайда 7"/>
          <p:cNvSpPr>
            <a:spLocks noGrp="1"/>
          </p:cNvSpPr>
          <p:nvPr>
            <p:ph type="sldNum" sz="quarter" idx="12"/>
          </p:nvPr>
        </p:nvSpPr>
        <p:spPr>
          <a:noFill/>
          <a:ln>
            <a:miter lim="800000"/>
            <a:headEnd/>
            <a:tailEnd/>
          </a:ln>
        </p:spPr>
        <p:txBody>
          <a:bodyPr/>
          <a:lstStyle/>
          <a:p>
            <a:fld id="{0AC560A0-90AB-4F14-A69A-E51490FEFB9E}" type="slidenum">
              <a:rPr lang="ru-RU" smtClean="0"/>
              <a:pPr/>
              <a:t>29</a:t>
            </a:fld>
            <a:endParaRPr lang="ru-RU" smtClean="0"/>
          </a:p>
        </p:txBody>
      </p:sp>
      <p:sp>
        <p:nvSpPr>
          <p:cNvPr id="49155" name="Объект 2"/>
          <p:cNvSpPr txBox="1">
            <a:spLocks/>
          </p:cNvSpPr>
          <p:nvPr/>
        </p:nvSpPr>
        <p:spPr bwMode="auto">
          <a:xfrm>
            <a:off x="34925" y="1062038"/>
            <a:ext cx="5470525" cy="3886200"/>
          </a:xfrm>
          <a:prstGeom prst="rect">
            <a:avLst/>
          </a:prstGeom>
          <a:noFill/>
          <a:ln w="9525">
            <a:noFill/>
            <a:miter lim="800000"/>
            <a:headEnd/>
            <a:tailEnd/>
          </a:ln>
        </p:spPr>
        <p:txBody>
          <a:bodyPr lIns="72572" tIns="36286" rIns="72572" bIns="36286"/>
          <a:lstStyle/>
          <a:p>
            <a:pPr marL="273050" indent="-273050" defTabSz="727075">
              <a:spcBef>
                <a:spcPct val="20000"/>
              </a:spcBef>
              <a:buFont typeface="Arial" charset="0"/>
              <a:buChar char="•"/>
            </a:pPr>
            <a:r>
              <a:rPr lang="ru-RU" sz="1800">
                <a:solidFill>
                  <a:srgbClr val="000000"/>
                </a:solidFill>
                <a:latin typeface="Calibri" pitchFamily="34" charset="0"/>
              </a:rPr>
              <a:t>Продукт класса </a:t>
            </a:r>
            <a:r>
              <a:rPr lang="en-US" sz="1800" b="1">
                <a:solidFill>
                  <a:schemeClr val="hlink"/>
                </a:solidFill>
                <a:latin typeface="Calibri" pitchFamily="34" charset="0"/>
              </a:rPr>
              <a:t>BI (Business Intelligence)</a:t>
            </a:r>
            <a:endParaRPr lang="ru-RU" sz="1800" b="1">
              <a:solidFill>
                <a:schemeClr val="hlink"/>
              </a:solidFill>
              <a:latin typeface="Calibri" pitchFamily="34" charset="0"/>
            </a:endParaRPr>
          </a:p>
          <a:p>
            <a:pPr marL="273050" indent="-273050" defTabSz="727075">
              <a:spcBef>
                <a:spcPct val="20000"/>
              </a:spcBef>
              <a:buFont typeface="Arial" charset="0"/>
              <a:buChar char="•"/>
            </a:pPr>
            <a:r>
              <a:rPr lang="ru-RU" sz="1800">
                <a:solidFill>
                  <a:srgbClr val="000000"/>
                </a:solidFill>
                <a:latin typeface="Calibri" pitchFamily="34" charset="0"/>
              </a:rPr>
              <a:t>Пользовательский интерфейс для легкого построения аналитических отчетов и работы с ними</a:t>
            </a:r>
          </a:p>
          <a:p>
            <a:pPr marL="273050" indent="-273050" defTabSz="727075">
              <a:spcBef>
                <a:spcPct val="20000"/>
              </a:spcBef>
              <a:buFont typeface="Arial" charset="0"/>
              <a:buChar char="•"/>
            </a:pPr>
            <a:r>
              <a:rPr lang="ru-RU" sz="1800">
                <a:solidFill>
                  <a:srgbClr val="000000"/>
                </a:solidFill>
                <a:latin typeface="Calibri" pitchFamily="34" charset="0"/>
              </a:rPr>
              <a:t>Обеспечивает комплексное решение для анализа данных </a:t>
            </a:r>
          </a:p>
          <a:p>
            <a:pPr marL="273050" indent="-273050" defTabSz="727075">
              <a:spcBef>
                <a:spcPct val="20000"/>
              </a:spcBef>
              <a:buFont typeface="Arial" charset="0"/>
              <a:buChar char="•"/>
            </a:pPr>
            <a:r>
              <a:rPr lang="ru-RU" sz="1800">
                <a:solidFill>
                  <a:srgbClr val="000000"/>
                </a:solidFill>
                <a:latin typeface="Calibri" pitchFamily="34" charset="0"/>
              </a:rPr>
              <a:t>Рассчитано на бизнес-пользователей</a:t>
            </a:r>
          </a:p>
          <a:p>
            <a:pPr marL="273050" indent="-273050" defTabSz="727075">
              <a:spcBef>
                <a:spcPct val="20000"/>
              </a:spcBef>
              <a:buFont typeface="Arial" charset="0"/>
              <a:buChar char="•"/>
            </a:pPr>
            <a:r>
              <a:rPr lang="ru-RU" sz="1800">
                <a:solidFill>
                  <a:srgbClr val="000000"/>
                </a:solidFill>
                <a:latin typeface="Calibri" pitchFamily="34" charset="0"/>
              </a:rPr>
              <a:t>Работает с размерностями и фактами, как классические </a:t>
            </a:r>
            <a:br>
              <a:rPr lang="ru-RU" sz="1800">
                <a:solidFill>
                  <a:srgbClr val="000000"/>
                </a:solidFill>
                <a:latin typeface="Calibri" pitchFamily="34" charset="0"/>
              </a:rPr>
            </a:br>
            <a:r>
              <a:rPr lang="ru-RU" sz="1800">
                <a:solidFill>
                  <a:srgbClr val="000000"/>
                </a:solidFill>
                <a:latin typeface="Calibri" pitchFamily="34" charset="0"/>
              </a:rPr>
              <a:t>BI-системы</a:t>
            </a:r>
          </a:p>
        </p:txBody>
      </p:sp>
      <p:sp>
        <p:nvSpPr>
          <p:cNvPr id="49156" name="Заголовок 3"/>
          <p:cNvSpPr txBox="1">
            <a:spLocks/>
          </p:cNvSpPr>
          <p:nvPr/>
        </p:nvSpPr>
        <p:spPr bwMode="auto">
          <a:xfrm>
            <a:off x="47625" y="-20638"/>
            <a:ext cx="5964238" cy="1081088"/>
          </a:xfrm>
          <a:prstGeom prst="rect">
            <a:avLst/>
          </a:prstGeom>
          <a:noFill/>
          <a:ln w="9525" algn="ctr">
            <a:noFill/>
            <a:miter lim="800000"/>
            <a:headEnd/>
            <a:tailEnd/>
          </a:ln>
        </p:spPr>
        <p:txBody>
          <a:bodyPr lIns="91334" tIns="45666" rIns="91334" bIns="45666" anchor="ctr"/>
          <a:lstStyle/>
          <a:p>
            <a:pPr defTabSz="912813" eaLnBrk="0" hangingPunct="0">
              <a:lnSpc>
                <a:spcPct val="90000"/>
              </a:lnSpc>
            </a:pPr>
            <a:r>
              <a:rPr lang="ru-RU" b="1">
                <a:solidFill>
                  <a:srgbClr val="000000"/>
                </a:solidFill>
                <a:latin typeface="Futura PT Demi" pitchFamily="34" charset="0"/>
                <a:cs typeface="Segoe UI" pitchFamily="34" charset="0"/>
              </a:rPr>
              <a:t>1С:Аналитика</a:t>
            </a:r>
          </a:p>
        </p:txBody>
      </p:sp>
      <p:sp>
        <p:nvSpPr>
          <p:cNvPr id="49157" name="Rectangle 5"/>
          <p:cNvSpPr>
            <a:spLocks noChangeArrowheads="1"/>
          </p:cNvSpPr>
          <p:nvPr/>
        </p:nvSpPr>
        <p:spPr bwMode="auto">
          <a:xfrm>
            <a:off x="323850" y="4732338"/>
            <a:ext cx="3314700" cy="282575"/>
          </a:xfrm>
          <a:prstGeom prst="rect">
            <a:avLst/>
          </a:prstGeom>
          <a:noFill/>
          <a:ln w="9525">
            <a:noFill/>
            <a:miter lim="800000"/>
            <a:headEnd/>
            <a:tailEnd/>
          </a:ln>
          <a:effectLst>
            <a:prstShdw prst="shdw17" dist="17961" dir="2700000">
              <a:srgbClr val="708688"/>
            </a:prstShdw>
          </a:effectLst>
        </p:spPr>
        <p:txBody>
          <a:bodyPr wrap="none" lIns="68554" tIns="34277" rIns="68554" bIns="34277">
            <a:spAutoFit/>
          </a:bodyPr>
          <a:lstStyle/>
          <a:p>
            <a:pPr defTabSz="685800"/>
            <a:r>
              <a:rPr lang="ru-RU" sz="1400" b="1">
                <a:solidFill>
                  <a:srgbClr val="008000"/>
                </a:solidFill>
              </a:rPr>
              <a:t>https://v8.1c.ru/platforma/1s-analitika/</a:t>
            </a:r>
          </a:p>
        </p:txBody>
      </p:sp>
      <p:pic>
        <p:nvPicPr>
          <p:cNvPr id="49158" name="Объект 5"/>
          <p:cNvPicPr>
            <a:picLocks noChangeAspect="1"/>
          </p:cNvPicPr>
          <p:nvPr/>
        </p:nvPicPr>
        <p:blipFill>
          <a:blip r:embed="rId2"/>
          <a:srcRect/>
          <a:stretch>
            <a:fillRect/>
          </a:stretch>
        </p:blipFill>
        <p:spPr bwMode="auto">
          <a:xfrm>
            <a:off x="5076825" y="2254250"/>
            <a:ext cx="4056063" cy="2909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idx="4294967295"/>
          </p:nvPr>
        </p:nvSpPr>
        <p:spPr>
          <a:xfrm>
            <a:off x="1116013" y="339725"/>
            <a:ext cx="8283575" cy="593725"/>
          </a:xfrm>
        </p:spPr>
        <p:txBody>
          <a:bodyPr lIns="72560" tIns="36280" rIns="72560" bIns="36280"/>
          <a:lstStyle/>
          <a:p>
            <a:r>
              <a:rPr lang="ru-RU" sz="1900" b="1" smtClean="0">
                <a:solidFill>
                  <a:schemeClr val="hlink"/>
                </a:solidFill>
              </a:rPr>
              <a:t>Форум национальных достижений </a:t>
            </a:r>
            <a:br>
              <a:rPr lang="ru-RU" sz="1900" b="1" smtClean="0">
                <a:solidFill>
                  <a:schemeClr val="hlink"/>
                </a:solidFill>
              </a:rPr>
            </a:br>
            <a:r>
              <a:rPr lang="ru-RU" sz="1900" b="1" smtClean="0">
                <a:solidFill>
                  <a:schemeClr val="hlink"/>
                </a:solidFill>
              </a:rPr>
              <a:t>«Государственные услуги» на выставке «Россия»</a:t>
            </a:r>
            <a:br>
              <a:rPr lang="ru-RU" sz="1900" b="1" smtClean="0">
                <a:solidFill>
                  <a:schemeClr val="hlink"/>
                </a:solidFill>
              </a:rPr>
            </a:br>
            <a:r>
              <a:rPr lang="ru-RU" sz="2100" b="1" smtClean="0">
                <a:solidFill>
                  <a:schemeClr val="hlink"/>
                </a:solidFill>
              </a:rPr>
              <a:t>Дмитрий Чернышенко, вице-премьер </a:t>
            </a:r>
            <a:br>
              <a:rPr lang="ru-RU" sz="2100" b="1" smtClean="0">
                <a:solidFill>
                  <a:schemeClr val="hlink"/>
                </a:solidFill>
              </a:rPr>
            </a:br>
            <a:r>
              <a:rPr lang="ru-RU" sz="1500" b="1" smtClean="0">
                <a:solidFill>
                  <a:schemeClr val="hlink"/>
                </a:solidFill>
              </a:rPr>
              <a:t/>
            </a:r>
            <a:br>
              <a:rPr lang="ru-RU" sz="1500" b="1" smtClean="0">
                <a:solidFill>
                  <a:schemeClr val="hlink"/>
                </a:solidFill>
              </a:rPr>
            </a:br>
            <a:endParaRPr lang="ru-RU" sz="1500" b="1" smtClean="0">
              <a:solidFill>
                <a:schemeClr val="hlink"/>
              </a:solidFill>
            </a:endParaRPr>
          </a:p>
        </p:txBody>
      </p:sp>
      <p:sp>
        <p:nvSpPr>
          <p:cNvPr id="15362" name="Rectangle 3"/>
          <p:cNvSpPr>
            <a:spLocks noGrp="1" noChangeArrowheads="1"/>
          </p:cNvSpPr>
          <p:nvPr>
            <p:ph type="body" idx="4294967295"/>
          </p:nvPr>
        </p:nvSpPr>
        <p:spPr>
          <a:xfrm>
            <a:off x="171450" y="2500313"/>
            <a:ext cx="9029700" cy="2376487"/>
          </a:xfrm>
        </p:spPr>
        <p:txBody>
          <a:bodyPr lIns="72560" tIns="36280" rIns="72560" bIns="36280"/>
          <a:lstStyle/>
          <a:p>
            <a:pPr marL="342900" indent="-342900" defTabSz="914400" eaLnBrk="1" hangingPunct="1">
              <a:spcBef>
                <a:spcPct val="0"/>
              </a:spcBef>
              <a:buFont typeface="Arial" charset="0"/>
              <a:buNone/>
            </a:pPr>
            <a:r>
              <a:rPr lang="ru-RU" sz="2200" smtClean="0"/>
              <a:t>В основе такого подхода лежит концепция трех нулей.</a:t>
            </a:r>
          </a:p>
          <a:p>
            <a:pPr marL="342900" indent="-342900" defTabSz="914400"/>
            <a:r>
              <a:rPr lang="ru-RU" sz="2200" b="1" smtClean="0"/>
              <a:t>Нулевой вход</a:t>
            </a:r>
            <a:r>
              <a:rPr lang="ru-RU" sz="2200" smtClean="0"/>
              <a:t> — человеку ничего не нужно вводить вручную, не требуется предоставлять никаких документов. </a:t>
            </a:r>
          </a:p>
          <a:p>
            <a:pPr marL="342900" indent="-342900" defTabSz="914400"/>
            <a:r>
              <a:rPr lang="ru-RU" sz="2200" b="1" smtClean="0"/>
              <a:t>Нулевое ожидание</a:t>
            </a:r>
            <a:r>
              <a:rPr lang="ru-RU" sz="2200" smtClean="0"/>
              <a:t> —запросы идут автоматически, все данные подтягиваются и проверяются в момент их отправки. </a:t>
            </a:r>
          </a:p>
          <a:p>
            <a:pPr marL="342900" indent="-342900" defTabSz="914400"/>
            <a:r>
              <a:rPr lang="ru-RU" sz="2200" b="1" smtClean="0"/>
              <a:t>Нулевой выход</a:t>
            </a:r>
            <a:r>
              <a:rPr lang="ru-RU" sz="2200" smtClean="0"/>
              <a:t> — никаких «корочек» и «бумажек», все оформляется в онлайне.</a:t>
            </a:r>
          </a:p>
        </p:txBody>
      </p:sp>
      <p:sp>
        <p:nvSpPr>
          <p:cNvPr id="15363" name="Rectangle 4"/>
          <p:cNvSpPr>
            <a:spLocks noChangeArrowheads="1"/>
          </p:cNvSpPr>
          <p:nvPr/>
        </p:nvSpPr>
        <p:spPr bwMode="auto">
          <a:xfrm>
            <a:off x="285750" y="1052513"/>
            <a:ext cx="8972550" cy="1887537"/>
          </a:xfrm>
          <a:prstGeom prst="rect">
            <a:avLst/>
          </a:prstGeom>
          <a:noFill/>
          <a:ln w="9525">
            <a:noFill/>
            <a:miter lim="800000"/>
            <a:headEnd/>
            <a:tailEnd/>
          </a:ln>
          <a:effectLst>
            <a:prstShdw prst="shdw17" dist="17961" dir="2700000">
              <a:srgbClr val="708688"/>
            </a:prstShdw>
          </a:effectLst>
        </p:spPr>
        <p:txBody>
          <a:bodyPr wrap="none" lIns="72567" tIns="36283" rIns="72567" bIns="36283">
            <a:spAutoFit/>
          </a:bodyPr>
          <a:lstStyle/>
          <a:p>
            <a:pPr defTabSz="725488"/>
            <a:r>
              <a:rPr lang="ru-RU" sz="2000"/>
              <a:t>Главные цитаты на открытии форума: </a:t>
            </a:r>
            <a:br>
              <a:rPr lang="ru-RU" sz="2000"/>
            </a:br>
            <a:r>
              <a:rPr lang="ru-RU" sz="2000"/>
              <a:t>«Наша глобальная задача — сделать так, </a:t>
            </a:r>
          </a:p>
          <a:p>
            <a:pPr defTabSz="725488"/>
            <a:r>
              <a:rPr lang="ru-RU" sz="2000"/>
              <a:t>чтобы бюрократические процессы были незаметными для граждан. </a:t>
            </a:r>
            <a:br>
              <a:rPr lang="ru-RU" sz="2000"/>
            </a:br>
            <a:r>
              <a:rPr lang="ru-RU" sz="2000"/>
              <a:t>Люди должны быстро, удобно, в режиме одного окна получать все услуги. </a:t>
            </a:r>
            <a:br>
              <a:rPr lang="ru-RU" sz="2000"/>
            </a:br>
            <a:r>
              <a:rPr lang="ru-RU" sz="2000"/>
              <a:t/>
            </a:r>
            <a:br>
              <a:rPr lang="ru-RU" sz="2000"/>
            </a:br>
            <a:endParaRPr lang="ru-RU" sz="200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idx="4294967295"/>
          </p:nvPr>
        </p:nvSpPr>
        <p:spPr>
          <a:xfrm>
            <a:off x="1331913" y="0"/>
            <a:ext cx="7577137" cy="811213"/>
          </a:xfrm>
        </p:spPr>
        <p:txBody>
          <a:bodyPr lIns="72560" tIns="36280" rIns="72560" bIns="36280"/>
          <a:lstStyle/>
          <a:p>
            <a:r>
              <a:rPr lang="ru-RU" smtClean="0"/>
              <a:t>Как начать работать</a:t>
            </a:r>
          </a:p>
        </p:txBody>
      </p:sp>
      <p:sp>
        <p:nvSpPr>
          <p:cNvPr id="50178" name="Content Placeholder 2"/>
          <p:cNvSpPr>
            <a:spLocks noGrp="1"/>
          </p:cNvSpPr>
          <p:nvPr>
            <p:ph idx="4294967295"/>
          </p:nvPr>
        </p:nvSpPr>
        <p:spPr>
          <a:xfrm>
            <a:off x="107950" y="1082675"/>
            <a:ext cx="8677275" cy="2281238"/>
          </a:xfrm>
        </p:spPr>
        <p:txBody>
          <a:bodyPr lIns="72560" tIns="36280" rIns="72560" bIns="36280"/>
          <a:lstStyle/>
          <a:p>
            <a:pPr marL="0" indent="0" defTabSz="914400">
              <a:buFont typeface="Arial" charset="0"/>
              <a:buNone/>
            </a:pPr>
            <a:r>
              <a:rPr lang="ru-RU" sz="1900" smtClean="0">
                <a:solidFill>
                  <a:srgbClr val="FF0000"/>
                </a:solidFill>
              </a:rPr>
              <a:t>Учебные материалы</a:t>
            </a:r>
          </a:p>
          <a:p>
            <a:pPr marL="742950" lvl="1" indent="-287338" defTabSz="914400"/>
            <a:r>
              <a:rPr lang="ru-RU" sz="1600" smtClean="0"/>
              <a:t>Книга Хрусталевой «1С:Аналитика. BI-система в "1С:Предприятии 8"»</a:t>
            </a:r>
            <a:br>
              <a:rPr lang="ru-RU" sz="1600" smtClean="0"/>
            </a:br>
            <a:r>
              <a:rPr lang="en-US" sz="1600" smtClean="0">
                <a:hlinkClick r:id="rId2"/>
              </a:rPr>
              <a:t>https://its.1c.ru/db/pubanaliticabisystem</a:t>
            </a:r>
            <a:r>
              <a:rPr lang="ru-RU" sz="1600" smtClean="0"/>
              <a:t/>
            </a:r>
            <a:br>
              <a:rPr lang="ru-RU" sz="1600" smtClean="0"/>
            </a:br>
            <a:r>
              <a:rPr lang="ru-RU" sz="1600" smtClean="0">
                <a:solidFill>
                  <a:srgbClr val="FF0000"/>
                </a:solidFill>
              </a:rPr>
              <a:t>Готовим второе издание с обновлением материала!</a:t>
            </a:r>
            <a:endParaRPr lang="en-US" sz="1600" smtClean="0">
              <a:solidFill>
                <a:srgbClr val="FF0000"/>
              </a:solidFill>
            </a:endParaRPr>
          </a:p>
          <a:p>
            <a:pPr marL="742950" lvl="1" indent="-287338" defTabSz="914400"/>
            <a:r>
              <a:rPr lang="ru-RU" sz="1600" smtClean="0"/>
              <a:t>«"1С:Аналитика": базовые механизмы создания отчетов» в УЦ3</a:t>
            </a:r>
            <a:br>
              <a:rPr lang="ru-RU" sz="1600" smtClean="0"/>
            </a:br>
            <a:r>
              <a:rPr lang="en-US" sz="1600" smtClean="0">
                <a:hlinkClick r:id="rId3"/>
              </a:rPr>
              <a:t>https://www.1c-uc3.ru/our-courses/all-courses/dlya-polzovateleiy/1c-analitika/</a:t>
            </a:r>
            <a:endParaRPr lang="ru-RU" sz="1600" smtClean="0"/>
          </a:p>
          <a:p>
            <a:pPr marL="742950" lvl="1" indent="-287338" defTabSz="914400"/>
            <a:r>
              <a:rPr lang="ru-RU" sz="1600" smtClean="0"/>
              <a:t>«1С:Аналитика: Введение в развертывание продукта и создание отчетов» в УЦ1</a:t>
            </a:r>
            <a:br>
              <a:rPr lang="ru-RU" sz="1600" smtClean="0"/>
            </a:br>
            <a:r>
              <a:rPr lang="en-US" sz="1600" smtClean="0">
                <a:hlinkClick r:id="rId4"/>
              </a:rPr>
              <a:t>https://uc1.1c.ru/course/1s-analitika-vvedenie-v-razvertyvanie-produkta-i-sozdanie-otchetov/</a:t>
            </a:r>
            <a:r>
              <a:rPr lang="ru-RU" sz="1600" smtClean="0"/>
              <a:t> </a:t>
            </a:r>
          </a:p>
          <a:p>
            <a:pPr marL="0" indent="0" defTabSz="914400">
              <a:buFont typeface="Arial" charset="0"/>
              <a:buNone/>
            </a:pPr>
            <a:r>
              <a:rPr lang="ru-RU" sz="1900" smtClean="0">
                <a:solidFill>
                  <a:srgbClr val="FF0000"/>
                </a:solidFill>
              </a:rPr>
              <a:t>Смотрите выступления и видео</a:t>
            </a:r>
            <a:endParaRPr lang="en-US" sz="1900" smtClean="0">
              <a:solidFill>
                <a:srgbClr val="FF0000"/>
              </a:solidFill>
            </a:endParaRPr>
          </a:p>
          <a:p>
            <a:pPr marL="742950" lvl="1" indent="-287338" defTabSz="914400"/>
            <a:r>
              <a:rPr lang="ru-RU" sz="1600" smtClean="0"/>
              <a:t>Выступления на мероприятиях 1С (партнерский семинар, бизнес-форум 1С:</a:t>
            </a:r>
            <a:r>
              <a:rPr lang="en-US" sz="1600" smtClean="0"/>
              <a:t>ERP</a:t>
            </a:r>
            <a:r>
              <a:rPr lang="ru-RU" sz="1600" smtClean="0"/>
              <a:t> и др.)</a:t>
            </a:r>
          </a:p>
          <a:p>
            <a:pPr marL="742950" lvl="1" indent="-287338" defTabSz="914400"/>
            <a:r>
              <a:rPr lang="ru-RU" sz="1600" smtClean="0"/>
              <a:t>Материалы Бизнес-форума 1С:</a:t>
            </a:r>
            <a:r>
              <a:rPr lang="en-US" sz="1600" smtClean="0"/>
              <a:t>ERP</a:t>
            </a:r>
            <a:r>
              <a:rPr lang="ru-RU" sz="1600" smtClean="0">
                <a:solidFill>
                  <a:srgbClr val="FF0000"/>
                </a:solidFill>
              </a:rPr>
              <a:t> </a:t>
            </a:r>
            <a:r>
              <a:rPr lang="en-US" sz="1600" smtClean="0">
                <a:solidFill>
                  <a:srgbClr val="FF0000"/>
                </a:solidFill>
                <a:hlinkClick r:id="rId5"/>
              </a:rPr>
              <a:t>https://1c.ru/bf/default.jsp</a:t>
            </a:r>
            <a:r>
              <a:rPr lang="en-US" sz="1600" smtClean="0">
                <a:solidFill>
                  <a:srgbClr val="FF0000"/>
                </a:solidFill>
              </a:rPr>
              <a:t> </a:t>
            </a:r>
            <a:endParaRPr lang="ru-RU" sz="1600" smtClean="0">
              <a:solidFill>
                <a:srgbClr val="FF0000"/>
              </a:solidFill>
            </a:endParaRPr>
          </a:p>
          <a:p>
            <a:pPr marL="742950" lvl="1" indent="-287338" defTabSz="914400"/>
            <a:r>
              <a:rPr lang="ru-RU" sz="1600" smtClean="0"/>
              <a:t>Подборка демо-видео на канале УЦ1</a:t>
            </a:r>
            <a:br>
              <a:rPr lang="ru-RU" sz="1600" smtClean="0"/>
            </a:br>
            <a:r>
              <a:rPr lang="ru-RU" sz="1600" smtClean="0">
                <a:hlinkClick r:id="rId6"/>
              </a:rPr>
              <a:t>https://www.youtube.com/playlist?list=PLY7ViBfWFBOn-n7Bs4NRbc12h2bwKYLy1</a:t>
            </a:r>
            <a:r>
              <a:rPr lang="ru-RU" sz="1600" smtClean="0"/>
              <a:t>    </a:t>
            </a:r>
          </a:p>
        </p:txBody>
      </p:sp>
      <p:pic>
        <p:nvPicPr>
          <p:cNvPr id="50179" name="Рисунок 2"/>
          <p:cNvPicPr>
            <a:picLocks noChangeAspect="1" noChangeArrowheads="1"/>
          </p:cNvPicPr>
          <p:nvPr/>
        </p:nvPicPr>
        <p:blipFill>
          <a:blip r:embed="rId7"/>
          <a:srcRect/>
          <a:stretch>
            <a:fillRect/>
          </a:stretch>
        </p:blipFill>
        <p:spPr bwMode="auto">
          <a:xfrm>
            <a:off x="7772400" y="3028950"/>
            <a:ext cx="1230313" cy="1992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Нижний колонтитул 6"/>
          <p:cNvSpPr txBox="1">
            <a:spLocks noGrp="1"/>
          </p:cNvSpPr>
          <p:nvPr/>
        </p:nvSpPr>
        <p:spPr bwMode="auto">
          <a:xfrm>
            <a:off x="3028950" y="4767263"/>
            <a:ext cx="3086100" cy="273050"/>
          </a:xfrm>
          <a:prstGeom prst="rect">
            <a:avLst/>
          </a:prstGeom>
          <a:noFill/>
          <a:ln w="9525">
            <a:noFill/>
            <a:miter lim="800000"/>
            <a:headEnd/>
            <a:tailEnd/>
          </a:ln>
        </p:spPr>
        <p:txBody>
          <a:bodyPr anchor="ctr"/>
          <a:lstStyle/>
          <a:p>
            <a:pPr algn="ctr"/>
            <a:r>
              <a:rPr lang="ru-RU" sz="900">
                <a:solidFill>
                  <a:srgbClr val="898989"/>
                </a:solidFill>
              </a:rPr>
              <a:t>Родюков Александр. фирма "1С"</a:t>
            </a:r>
          </a:p>
        </p:txBody>
      </p:sp>
      <p:sp>
        <p:nvSpPr>
          <p:cNvPr id="51202" name="Номер слайда 7"/>
          <p:cNvSpPr txBox="1">
            <a:spLocks noGrp="1"/>
          </p:cNvSpPr>
          <p:nvPr/>
        </p:nvSpPr>
        <p:spPr bwMode="auto">
          <a:xfrm>
            <a:off x="6457950" y="4767263"/>
            <a:ext cx="2057400" cy="273050"/>
          </a:xfrm>
          <a:prstGeom prst="rect">
            <a:avLst/>
          </a:prstGeom>
          <a:noFill/>
          <a:ln w="9525">
            <a:noFill/>
            <a:miter lim="800000"/>
            <a:headEnd/>
            <a:tailEnd/>
          </a:ln>
        </p:spPr>
        <p:txBody>
          <a:bodyPr anchor="ctr"/>
          <a:lstStyle/>
          <a:p>
            <a:pPr algn="r"/>
            <a:fld id="{008C916D-E865-4038-AB1D-2B4837DE20D3}" type="slidenum">
              <a:rPr lang="ru-RU" sz="900">
                <a:solidFill>
                  <a:srgbClr val="898989"/>
                </a:solidFill>
              </a:rPr>
              <a:pPr algn="r"/>
              <a:t>31</a:t>
            </a:fld>
            <a:endParaRPr lang="ru-RU" sz="900">
              <a:solidFill>
                <a:srgbClr val="898989"/>
              </a:solidFill>
            </a:endParaRPr>
          </a:p>
        </p:txBody>
      </p:sp>
      <p:sp>
        <p:nvSpPr>
          <p:cNvPr id="51203" name="Текст 2"/>
          <p:cNvSpPr>
            <a:spLocks noGrp="1"/>
          </p:cNvSpPr>
          <p:nvPr>
            <p:ph type="body" sz="quarter" idx="4294967295"/>
          </p:nvPr>
        </p:nvSpPr>
        <p:spPr>
          <a:xfrm>
            <a:off x="639763" y="1370013"/>
            <a:ext cx="3794125" cy="3257550"/>
          </a:xfrm>
        </p:spPr>
        <p:txBody>
          <a:bodyPr lIns="68554" tIns="34277" rIns="68554" bIns="34277"/>
          <a:lstStyle/>
          <a:p>
            <a:pPr marL="179388" indent="-179388" defTabSz="914400" eaLnBrk="1" hangingPunct="1">
              <a:spcBef>
                <a:spcPts val="500"/>
              </a:spcBef>
              <a:spcAft>
                <a:spcPts val="500"/>
              </a:spcAft>
            </a:pPr>
            <a:endParaRPr lang="ru-RU" altLang="ru-RU" sz="2300" smtClean="0"/>
          </a:p>
        </p:txBody>
      </p:sp>
      <p:sp>
        <p:nvSpPr>
          <p:cNvPr id="51204" name="Рисунок 3"/>
          <p:cNvSpPr>
            <a:spLocks noGrp="1" noTextEdit="1"/>
          </p:cNvSpPr>
          <p:nvPr>
            <p:ph sz="quarter" idx="4294967295"/>
          </p:nvPr>
        </p:nvSpPr>
        <p:spPr>
          <a:xfrm>
            <a:off x="4573588" y="1370013"/>
            <a:ext cx="3932237" cy="3257550"/>
          </a:xfrm>
        </p:spPr>
        <p:txBody>
          <a:bodyPr/>
          <a:lstStyle/>
          <a:p>
            <a:endParaRPr lang="ru-RU"/>
          </a:p>
        </p:txBody>
      </p:sp>
      <p:pic>
        <p:nvPicPr>
          <p:cNvPr id="5" name="Рисунок 4"/>
          <p:cNvPicPr>
            <a:picLocks noChangeAspect="1"/>
          </p:cNvPicPr>
          <p:nvPr/>
        </p:nvPicPr>
        <p:blipFill>
          <a:blip r:embed="rId3"/>
          <a:srcRect b="46704"/>
          <a:stretch>
            <a:fillRect/>
          </a:stretch>
        </p:blipFill>
        <p:spPr bwMode="auto">
          <a:xfrm>
            <a:off x="166688" y="1384300"/>
            <a:ext cx="5899150" cy="2000250"/>
          </a:xfrm>
          <a:prstGeom prst="rect">
            <a:avLst/>
          </a:prstGeom>
          <a:noFill/>
          <a:ln w="9525">
            <a:noFill/>
            <a:miter lim="800000"/>
            <a:headEnd/>
            <a:tailEnd/>
          </a:ln>
          <a:effectLst>
            <a:outerShdw algn="tl" rotWithShape="0">
              <a:srgbClr val="000000">
                <a:alpha val="70000"/>
              </a:srgbClr>
            </a:outerShdw>
          </a:effectLst>
        </p:spPr>
      </p:pic>
      <p:pic>
        <p:nvPicPr>
          <p:cNvPr id="51206" name="Picture 7" descr="Снимок экрана 2020-11-17 в 14"/>
          <p:cNvPicPr>
            <a:picLocks noChangeAspect="1" noChangeArrowheads="1"/>
          </p:cNvPicPr>
          <p:nvPr/>
        </p:nvPicPr>
        <p:blipFill>
          <a:blip r:embed="rId4"/>
          <a:srcRect/>
          <a:stretch>
            <a:fillRect/>
          </a:stretch>
        </p:blipFill>
        <p:spPr bwMode="auto">
          <a:xfrm>
            <a:off x="5746750" y="1995488"/>
            <a:ext cx="3001963" cy="1876425"/>
          </a:xfrm>
          <a:prstGeom prst="rect">
            <a:avLst/>
          </a:prstGeom>
          <a:noFill/>
          <a:ln w="9525">
            <a:noFill/>
            <a:miter lim="800000"/>
            <a:headEnd/>
            <a:tailEnd/>
          </a:ln>
        </p:spPr>
      </p:pic>
      <p:sp>
        <p:nvSpPr>
          <p:cNvPr id="51207" name="Rectangle 7"/>
          <p:cNvSpPr>
            <a:spLocks noChangeArrowheads="1"/>
          </p:cNvSpPr>
          <p:nvPr/>
        </p:nvSpPr>
        <p:spPr bwMode="auto">
          <a:xfrm>
            <a:off x="879475" y="250825"/>
            <a:ext cx="7472363" cy="449263"/>
          </a:xfrm>
          <a:prstGeom prst="rect">
            <a:avLst/>
          </a:prstGeom>
          <a:noFill/>
          <a:ln w="9525" algn="ctr">
            <a:noFill/>
            <a:miter lim="800000"/>
            <a:headEnd/>
            <a:tailEnd/>
          </a:ln>
        </p:spPr>
        <p:txBody>
          <a:bodyPr lIns="68580" tIns="34290" rIns="68580" bIns="34290">
            <a:spAutoFit/>
          </a:bodyPr>
          <a:lstStyle/>
          <a:p>
            <a:pPr defTabSz="685800">
              <a:lnSpc>
                <a:spcPts val="3000"/>
              </a:lnSpc>
            </a:pPr>
            <a:r>
              <a:rPr lang="ru-RU" sz="3000" b="1">
                <a:solidFill>
                  <a:srgbClr val="3B3838"/>
                </a:solidFill>
              </a:rPr>
              <a:t>1С:</a:t>
            </a:r>
            <a:r>
              <a:rPr lang="ru-RU" sz="3000" b="1">
                <a:solidFill>
                  <a:srgbClr val="3B3838"/>
                </a:solidFill>
                <a:latin typeface="Geometria"/>
              </a:rPr>
              <a:t>С</a:t>
            </a:r>
            <a:r>
              <a:rPr lang="ru-RU" sz="3000" b="1">
                <a:solidFill>
                  <a:srgbClr val="3B3838"/>
                </a:solidFill>
              </a:rPr>
              <a:t>ервер</a:t>
            </a:r>
            <a:r>
              <a:rPr lang="ru-RU" sz="3000" b="1">
                <a:solidFill>
                  <a:srgbClr val="3B3838"/>
                </a:solidFill>
                <a:latin typeface="Geometria"/>
              </a:rPr>
              <a:t> взаимодействия  </a:t>
            </a:r>
          </a:p>
        </p:txBody>
      </p:sp>
      <p:sp>
        <p:nvSpPr>
          <p:cNvPr id="51208" name="Rectangle 8"/>
          <p:cNvSpPr>
            <a:spLocks noChangeArrowheads="1"/>
          </p:cNvSpPr>
          <p:nvPr/>
        </p:nvSpPr>
        <p:spPr bwMode="auto">
          <a:xfrm>
            <a:off x="53975" y="3867150"/>
            <a:ext cx="5975350" cy="687388"/>
          </a:xfrm>
          <a:prstGeom prst="rect">
            <a:avLst/>
          </a:prstGeom>
          <a:solidFill>
            <a:srgbClr val="FFFFFF"/>
          </a:solidFill>
          <a:ln w="9525">
            <a:noFill/>
            <a:miter lim="800000"/>
            <a:headEnd/>
            <a:tailEnd/>
          </a:ln>
        </p:spPr>
        <p:txBody>
          <a:bodyPr lIns="68554" tIns="34277" rIns="68554" bIns="34277" anchor="ctr">
            <a:spAutoFit/>
          </a:bodyPr>
          <a:lstStyle/>
          <a:p>
            <a:pPr defTabSz="685800"/>
            <a:r>
              <a:rPr lang="ru-RU" sz="1400" b="1"/>
              <a:t>Система взаимодействия</a:t>
            </a:r>
            <a:r>
              <a:rPr lang="ru-RU" sz="1400"/>
              <a:t> позволяет пользователям программ «1С:Предприятия» обмениваться текстовыми сообщениями, файлами, устраивать аудио</a:t>
            </a:r>
            <a:r>
              <a:rPr lang="en-US" sz="1400"/>
              <a:t> </a:t>
            </a:r>
            <a:r>
              <a:rPr lang="ru-RU" sz="1400"/>
              <a:t>и видеоконференции.</a:t>
            </a:r>
            <a:endParaRPr lang="en-US" sz="1400"/>
          </a:p>
        </p:txBody>
      </p:sp>
      <p:sp>
        <p:nvSpPr>
          <p:cNvPr id="51209" name="Google Shape;137;ga2b6c04201_0_189"/>
          <p:cNvSpPr>
            <a:spLocks/>
          </p:cNvSpPr>
          <p:nvPr/>
        </p:nvSpPr>
        <p:spPr bwMode="auto">
          <a:xfrm>
            <a:off x="1763713" y="0"/>
            <a:ext cx="7138987" cy="863600"/>
          </a:xfrm>
          <a:prstGeom prst="rect">
            <a:avLst/>
          </a:prstGeom>
          <a:noFill/>
          <a:ln w="9525">
            <a:noFill/>
            <a:miter lim="800000"/>
            <a:headEnd/>
            <a:tailEnd/>
          </a:ln>
        </p:spPr>
        <p:txBody>
          <a:bodyPr lIns="91388" tIns="45683" rIns="91388" bIns="45683" anchor="ctr"/>
          <a:lstStyle/>
          <a:p>
            <a:pPr algn="ctr" defTabSz="685800">
              <a:lnSpc>
                <a:spcPct val="90000"/>
              </a:lnSpc>
              <a:buSzPts val="1100"/>
            </a:pPr>
            <a:endParaRPr lang="ru-RU" sz="4400">
              <a:latin typeface="Calibri Light" pitchFamily="34" charset="0"/>
            </a:endParaRPr>
          </a:p>
        </p:txBody>
      </p:sp>
      <p:sp>
        <p:nvSpPr>
          <p:cNvPr id="51210" name="Rectangle 10"/>
          <p:cNvSpPr>
            <a:spLocks noChangeArrowheads="1"/>
          </p:cNvSpPr>
          <p:nvPr/>
        </p:nvSpPr>
        <p:spPr bwMode="auto">
          <a:xfrm>
            <a:off x="436563" y="4781550"/>
            <a:ext cx="4243387" cy="274638"/>
          </a:xfrm>
          <a:prstGeom prst="rect">
            <a:avLst/>
          </a:prstGeom>
          <a:noFill/>
          <a:ln w="9525">
            <a:noFill/>
            <a:miter lim="800000"/>
            <a:headEnd/>
            <a:tailEnd/>
          </a:ln>
          <a:effectLst>
            <a:prstShdw prst="shdw17" dist="17961" dir="2700000">
              <a:srgbClr val="708688"/>
            </a:prstShdw>
          </a:effectLst>
        </p:spPr>
        <p:txBody>
          <a:bodyPr wrap="none" lIns="68580" tIns="34290" rIns="68580" bIns="34290">
            <a:spAutoFit/>
          </a:bodyPr>
          <a:lstStyle/>
          <a:p>
            <a:pPr defTabSz="685800"/>
            <a:r>
              <a:rPr lang="ru-RU" sz="1400" b="1">
                <a:solidFill>
                  <a:srgbClr val="003399"/>
                </a:solidFill>
              </a:rPr>
              <a:t>https://v8.1c.ru/platforma/sistema-vzaimodeystviy/</a:t>
            </a:r>
          </a:p>
        </p:txBody>
      </p:sp>
      <p:pic>
        <p:nvPicPr>
          <p:cNvPr id="51211" name="Picture 11" descr="logo1cfm"/>
          <p:cNvPicPr>
            <a:picLocks noChangeAspect="1" noChangeArrowheads="1"/>
          </p:cNvPicPr>
          <p:nvPr/>
        </p:nvPicPr>
        <p:blipFill>
          <a:blip r:embed="rId5"/>
          <a:srcRect/>
          <a:stretch>
            <a:fillRect/>
          </a:stretch>
        </p:blipFill>
        <p:spPr bwMode="auto">
          <a:xfrm>
            <a:off x="26988" y="107950"/>
            <a:ext cx="873125" cy="681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Нижний колонтитул 6"/>
          <p:cNvSpPr>
            <a:spLocks noGrp="1"/>
          </p:cNvSpPr>
          <p:nvPr>
            <p:ph type="ftr" sz="quarter" idx="11"/>
          </p:nvPr>
        </p:nvSpPr>
        <p:spPr>
          <a:noFill/>
          <a:ln>
            <a:miter lim="800000"/>
            <a:headEnd/>
            <a:tailEnd/>
          </a:ln>
        </p:spPr>
        <p:txBody>
          <a:bodyPr/>
          <a:lstStyle/>
          <a:p>
            <a:r>
              <a:rPr lang="ru-RU"/>
              <a:t>Родюков Александр. фирма "1С"</a:t>
            </a:r>
          </a:p>
        </p:txBody>
      </p:sp>
      <p:sp>
        <p:nvSpPr>
          <p:cNvPr id="55298" name="Номер слайда 7"/>
          <p:cNvSpPr>
            <a:spLocks noGrp="1"/>
          </p:cNvSpPr>
          <p:nvPr>
            <p:ph type="sldNum" sz="quarter" idx="12"/>
          </p:nvPr>
        </p:nvSpPr>
        <p:spPr>
          <a:noFill/>
          <a:ln>
            <a:miter lim="800000"/>
            <a:headEnd/>
            <a:tailEnd/>
          </a:ln>
        </p:spPr>
        <p:txBody>
          <a:bodyPr/>
          <a:lstStyle/>
          <a:p>
            <a:fld id="{BA442359-E169-4179-A705-DAE68B58248D}" type="slidenum">
              <a:rPr lang="ru-RU" smtClean="0"/>
              <a:pPr/>
              <a:t>32</a:t>
            </a:fld>
            <a:endParaRPr lang="ru-RU" smtClean="0"/>
          </a:p>
        </p:txBody>
      </p:sp>
      <p:sp>
        <p:nvSpPr>
          <p:cNvPr id="55299" name="Нижний колонтитул 3"/>
          <p:cNvSpPr txBox="1">
            <a:spLocks noGrp="1"/>
          </p:cNvSpPr>
          <p:nvPr/>
        </p:nvSpPr>
        <p:spPr bwMode="auto">
          <a:xfrm>
            <a:off x="34925" y="4954588"/>
            <a:ext cx="9109075" cy="188912"/>
          </a:xfrm>
          <a:prstGeom prst="rect">
            <a:avLst/>
          </a:prstGeom>
          <a:noFill/>
          <a:ln w="9525">
            <a:noFill/>
            <a:miter lim="800000"/>
            <a:headEnd/>
            <a:tailEnd/>
          </a:ln>
        </p:spPr>
        <p:txBody>
          <a:bodyPr lIns="0" tIns="0" rIns="0" bIns="0" anchor="ctr"/>
          <a:lstStyle/>
          <a:p>
            <a:pPr algn="ctr" defTabSz="685800">
              <a:lnSpc>
                <a:spcPct val="90000"/>
              </a:lnSpc>
            </a:pPr>
            <a:r>
              <a:rPr lang="ru-RU" altLang="ru-RU" sz="1100" b="1">
                <a:solidFill>
                  <a:srgbClr val="993300"/>
                </a:solidFill>
                <a:latin typeface="Calibri" pitchFamily="34" charset="0"/>
              </a:rPr>
              <a:t>1С:Зарплата и кадры государственного учреждения</a:t>
            </a:r>
          </a:p>
        </p:txBody>
      </p:sp>
      <p:sp>
        <p:nvSpPr>
          <p:cNvPr id="55300" name="Номер слайда 4"/>
          <p:cNvSpPr txBox="1">
            <a:spLocks noGrp="1"/>
          </p:cNvSpPr>
          <p:nvPr/>
        </p:nvSpPr>
        <p:spPr bwMode="auto">
          <a:xfrm>
            <a:off x="8243888" y="4948238"/>
            <a:ext cx="766762" cy="195262"/>
          </a:xfrm>
          <a:prstGeom prst="rect">
            <a:avLst/>
          </a:prstGeom>
          <a:noFill/>
          <a:ln w="9525">
            <a:noFill/>
            <a:miter lim="800000"/>
            <a:headEnd/>
            <a:tailEnd/>
          </a:ln>
        </p:spPr>
        <p:txBody>
          <a:bodyPr lIns="68554" tIns="34277" rIns="68554" bIns="34277"/>
          <a:lstStyle/>
          <a:p>
            <a:pPr algn="r" defTabSz="685800">
              <a:lnSpc>
                <a:spcPct val="90000"/>
              </a:lnSpc>
            </a:pPr>
            <a:fld id="{D26800AA-554B-43AE-9804-2961FD579CFA}" type="slidenum">
              <a:rPr lang="ru-RU" altLang="ru-RU" sz="1300" b="1">
                <a:solidFill>
                  <a:srgbClr val="993300"/>
                </a:solidFill>
                <a:latin typeface="Calibri" pitchFamily="34" charset="0"/>
              </a:rPr>
              <a:pPr algn="r" defTabSz="685800">
                <a:lnSpc>
                  <a:spcPct val="90000"/>
                </a:lnSpc>
              </a:pPr>
              <a:t>32</a:t>
            </a:fld>
            <a:endParaRPr lang="ru-RU" altLang="ru-RU" sz="1300" b="1">
              <a:solidFill>
                <a:srgbClr val="993300"/>
              </a:solidFill>
              <a:latin typeface="Calibri" pitchFamily="34" charset="0"/>
            </a:endParaRPr>
          </a:p>
        </p:txBody>
      </p:sp>
      <p:pic>
        <p:nvPicPr>
          <p:cNvPr id="55301" name="Picture 13" descr="fon_2-01"/>
          <p:cNvPicPr>
            <a:picLocks noChangeAspect="1" noChangeArrowheads="1"/>
          </p:cNvPicPr>
          <p:nvPr/>
        </p:nvPicPr>
        <p:blipFill>
          <a:blip r:embed="rId2"/>
          <a:srcRect/>
          <a:stretch>
            <a:fillRect/>
          </a:stretch>
        </p:blipFill>
        <p:spPr bwMode="auto">
          <a:xfrm>
            <a:off x="-19050" y="0"/>
            <a:ext cx="9163050" cy="5143500"/>
          </a:xfrm>
          <a:prstGeom prst="rect">
            <a:avLst/>
          </a:prstGeom>
          <a:noFill/>
          <a:ln w="9525">
            <a:noFill/>
            <a:miter lim="800000"/>
            <a:headEnd/>
            <a:tailEnd/>
          </a:ln>
        </p:spPr>
      </p:pic>
      <p:pic>
        <p:nvPicPr>
          <p:cNvPr id="55302" name="Picture 12" descr="1234"/>
          <p:cNvPicPr>
            <a:picLocks noChangeAspect="1" noChangeArrowheads="1"/>
          </p:cNvPicPr>
          <p:nvPr/>
        </p:nvPicPr>
        <p:blipFill>
          <a:blip r:embed="rId3"/>
          <a:srcRect/>
          <a:stretch>
            <a:fillRect/>
          </a:stretch>
        </p:blipFill>
        <p:spPr bwMode="auto">
          <a:xfrm>
            <a:off x="-23813" y="619125"/>
            <a:ext cx="2422526" cy="4524375"/>
          </a:xfrm>
          <a:prstGeom prst="rect">
            <a:avLst/>
          </a:prstGeom>
          <a:noFill/>
          <a:ln w="9525">
            <a:noFill/>
            <a:miter lim="800000"/>
            <a:headEnd/>
            <a:tailEnd/>
          </a:ln>
        </p:spPr>
      </p:pic>
      <p:sp>
        <p:nvSpPr>
          <p:cNvPr id="55303" name="Rectangle 4"/>
          <p:cNvSpPr>
            <a:spLocks noChangeArrowheads="1"/>
          </p:cNvSpPr>
          <p:nvPr/>
        </p:nvSpPr>
        <p:spPr bwMode="auto">
          <a:xfrm>
            <a:off x="827088" y="1762125"/>
            <a:ext cx="7678737" cy="2235200"/>
          </a:xfrm>
          <a:prstGeom prst="rect">
            <a:avLst/>
          </a:prstGeom>
          <a:noFill/>
          <a:ln w="9525">
            <a:noFill/>
            <a:miter lim="800000"/>
            <a:headEnd/>
            <a:tailEnd/>
          </a:ln>
        </p:spPr>
        <p:txBody>
          <a:bodyPr lIns="68554" tIns="34277" rIns="68554" bIns="34277">
            <a:spAutoFit/>
          </a:bodyPr>
          <a:lstStyle/>
          <a:p>
            <a:pPr marL="171450" indent="-171450" algn="ctr" defTabSz="685800" eaLnBrk="0" hangingPunct="0">
              <a:lnSpc>
                <a:spcPct val="90000"/>
              </a:lnSpc>
              <a:spcBef>
                <a:spcPts val="750"/>
              </a:spcBef>
              <a:buFont typeface="Arial" charset="0"/>
              <a:buNone/>
            </a:pPr>
            <a:r>
              <a:rPr lang="ru-RU" altLang="ru-RU" sz="3600" b="1">
                <a:solidFill>
                  <a:srgbClr val="003399"/>
                </a:solidFill>
              </a:rPr>
              <a:t>«1С:Университет»</a:t>
            </a:r>
          </a:p>
          <a:p>
            <a:pPr marL="171450" indent="-171450" algn="ctr" defTabSz="685800" eaLnBrk="0" hangingPunct="0">
              <a:lnSpc>
                <a:spcPct val="90000"/>
              </a:lnSpc>
              <a:spcBef>
                <a:spcPts val="750"/>
              </a:spcBef>
              <a:buFont typeface="Arial" charset="0"/>
              <a:buNone/>
            </a:pPr>
            <a:r>
              <a:rPr lang="ru-RU" altLang="ru-RU" sz="3600" b="1">
                <a:solidFill>
                  <a:srgbClr val="003399"/>
                </a:solidFill>
              </a:rPr>
              <a:t>– комплексное решение </a:t>
            </a:r>
          </a:p>
          <a:p>
            <a:pPr marL="171450" indent="-171450" algn="ctr" defTabSz="685800" eaLnBrk="0" hangingPunct="0">
              <a:lnSpc>
                <a:spcPct val="90000"/>
              </a:lnSpc>
              <a:spcBef>
                <a:spcPts val="750"/>
              </a:spcBef>
              <a:buFont typeface="Arial" charset="0"/>
              <a:buNone/>
            </a:pPr>
            <a:r>
              <a:rPr lang="ru-RU" altLang="ru-RU" sz="3600" b="1">
                <a:solidFill>
                  <a:srgbClr val="003399"/>
                </a:solidFill>
              </a:rPr>
              <a:t>для организации и проведения приема </a:t>
            </a:r>
            <a:endParaRPr lang="ru-RU" altLang="ru-RU" sz="3600" b="1">
              <a:solidFill>
                <a:srgbClr val="003399"/>
              </a:solidFill>
              <a:latin typeface="Calibri" pitchFamily="34" charset="0"/>
            </a:endParaRPr>
          </a:p>
        </p:txBody>
      </p:sp>
      <p:pic>
        <p:nvPicPr>
          <p:cNvPr id="55304" name="Picture 6" descr="1C_logo_eng [Converted]"/>
          <p:cNvPicPr>
            <a:picLocks noChangeAspect="1" noChangeArrowheads="1"/>
          </p:cNvPicPr>
          <p:nvPr/>
        </p:nvPicPr>
        <p:blipFill>
          <a:blip r:embed="rId4"/>
          <a:srcRect/>
          <a:stretch>
            <a:fillRect/>
          </a:stretch>
        </p:blipFill>
        <p:spPr bwMode="auto">
          <a:xfrm>
            <a:off x="4140200" y="788988"/>
            <a:ext cx="863600" cy="309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Нижний колонтитул 6"/>
          <p:cNvSpPr>
            <a:spLocks noGrp="1"/>
          </p:cNvSpPr>
          <p:nvPr>
            <p:ph type="ftr" sz="quarter" idx="11"/>
          </p:nvPr>
        </p:nvSpPr>
        <p:spPr>
          <a:noFill/>
          <a:ln>
            <a:miter lim="800000"/>
            <a:headEnd/>
            <a:tailEnd/>
          </a:ln>
        </p:spPr>
        <p:txBody>
          <a:bodyPr/>
          <a:lstStyle/>
          <a:p>
            <a:r>
              <a:rPr lang="ru-RU"/>
              <a:t>Родюков Александр. фирма "1С"</a:t>
            </a:r>
          </a:p>
        </p:txBody>
      </p:sp>
      <p:sp>
        <p:nvSpPr>
          <p:cNvPr id="56322" name="Номер слайда 7"/>
          <p:cNvSpPr>
            <a:spLocks noGrp="1"/>
          </p:cNvSpPr>
          <p:nvPr>
            <p:ph type="sldNum" sz="quarter" idx="12"/>
          </p:nvPr>
        </p:nvSpPr>
        <p:spPr>
          <a:noFill/>
          <a:ln>
            <a:miter lim="800000"/>
            <a:headEnd/>
            <a:tailEnd/>
          </a:ln>
        </p:spPr>
        <p:txBody>
          <a:bodyPr/>
          <a:lstStyle/>
          <a:p>
            <a:fld id="{A9151976-FA98-45DD-865C-BD0A53B8BFFC}" type="slidenum">
              <a:rPr lang="ru-RU" smtClean="0"/>
              <a:pPr/>
              <a:t>33</a:t>
            </a:fld>
            <a:endParaRPr lang="ru-RU" smtClean="0"/>
          </a:p>
        </p:txBody>
      </p:sp>
      <p:sp>
        <p:nvSpPr>
          <p:cNvPr id="56323" name="Заголовок 1"/>
          <p:cNvSpPr>
            <a:spLocks noGrp="1"/>
          </p:cNvSpPr>
          <p:nvPr>
            <p:ph type="title" idx="4294967295"/>
          </p:nvPr>
        </p:nvSpPr>
        <p:spPr>
          <a:xfrm>
            <a:off x="973138" y="141288"/>
            <a:ext cx="7648575" cy="450850"/>
          </a:xfrm>
        </p:spPr>
        <p:txBody>
          <a:bodyPr lIns="68580" tIns="34290" rIns="68580" bIns="34290" anchor="t">
            <a:spAutoFit/>
          </a:bodyPr>
          <a:lstStyle/>
          <a:p>
            <a:pPr eaLnBrk="1" hangingPunct="1">
              <a:lnSpc>
                <a:spcPts val="4000"/>
              </a:lnSpc>
            </a:pPr>
            <a:r>
              <a:rPr lang="ru-RU" altLang="ru-RU" sz="2900" b="1" smtClean="0">
                <a:solidFill>
                  <a:srgbClr val="3B3838"/>
                </a:solidFill>
                <a:latin typeface="Geometria"/>
              </a:rPr>
              <a:t>1С:Университет</a:t>
            </a:r>
          </a:p>
        </p:txBody>
      </p:sp>
      <p:sp>
        <p:nvSpPr>
          <p:cNvPr id="56324" name="Rectangle 2"/>
          <p:cNvSpPr>
            <a:spLocks/>
          </p:cNvSpPr>
          <p:nvPr/>
        </p:nvSpPr>
        <p:spPr bwMode="auto">
          <a:xfrm>
            <a:off x="196850" y="2211388"/>
            <a:ext cx="3511550" cy="1212850"/>
          </a:xfrm>
          <a:prstGeom prst="rect">
            <a:avLst/>
          </a:prstGeom>
          <a:noFill/>
          <a:ln w="9525">
            <a:noFill/>
            <a:miter lim="800000"/>
            <a:headEnd/>
            <a:tailEnd/>
          </a:ln>
        </p:spPr>
        <p:txBody>
          <a:bodyPr lIns="68580" tIns="35100" rIns="68580" bIns="34290">
            <a:spAutoFit/>
          </a:bodyPr>
          <a:lstStyle/>
          <a:p>
            <a:pPr defTabSz="685800">
              <a:lnSpc>
                <a:spcPts val="3000"/>
              </a:lnSpc>
            </a:pPr>
            <a:r>
              <a:rPr lang="ru-RU" sz="1800" b="1">
                <a:solidFill>
                  <a:srgbClr val="2A4193"/>
                </a:solidFill>
                <a:latin typeface="Geometria"/>
              </a:rPr>
              <a:t>Основные</a:t>
            </a:r>
            <a:r>
              <a:rPr lang="ru-RU" sz="1800" b="1">
                <a:solidFill>
                  <a:srgbClr val="2A4193"/>
                </a:solidFill>
              </a:rPr>
              <a:t> </a:t>
            </a:r>
            <a:r>
              <a:rPr lang="ru-RU" sz="1800" b="1">
                <a:solidFill>
                  <a:srgbClr val="2A4193"/>
                </a:solidFill>
                <a:latin typeface="Geometria"/>
              </a:rPr>
              <a:t>пользователи: </a:t>
            </a:r>
            <a:r>
              <a:rPr lang="ru-RU" sz="1800" b="1">
                <a:solidFill>
                  <a:srgbClr val="2A4193"/>
                </a:solidFill>
              </a:rPr>
              <a:t/>
            </a:r>
            <a:br>
              <a:rPr lang="ru-RU" sz="1800" b="1">
                <a:solidFill>
                  <a:srgbClr val="2A4193"/>
                </a:solidFill>
              </a:rPr>
            </a:br>
            <a:r>
              <a:rPr lang="ru-RU" sz="3300">
                <a:latin typeface="Calibri Light" pitchFamily="34" charset="0"/>
              </a:rPr>
              <a:t/>
            </a:r>
            <a:br>
              <a:rPr lang="ru-RU" sz="3300">
                <a:latin typeface="Calibri Light" pitchFamily="34" charset="0"/>
              </a:rPr>
            </a:br>
            <a:endParaRPr lang="ru-RU" sz="1800" b="1">
              <a:solidFill>
                <a:srgbClr val="2A4193"/>
              </a:solidFill>
            </a:endParaRPr>
          </a:p>
        </p:txBody>
      </p:sp>
      <p:sp>
        <p:nvSpPr>
          <p:cNvPr id="56325" name="Заголовок 6"/>
          <p:cNvSpPr txBox="1">
            <a:spLocks noChangeArrowheads="1"/>
          </p:cNvSpPr>
          <p:nvPr/>
        </p:nvSpPr>
        <p:spPr bwMode="auto">
          <a:xfrm>
            <a:off x="184150" y="2486025"/>
            <a:ext cx="4171950" cy="2173288"/>
          </a:xfrm>
          <a:prstGeom prst="rect">
            <a:avLst/>
          </a:prstGeom>
          <a:noFill/>
          <a:ln w="9525">
            <a:noFill/>
            <a:miter lim="800000"/>
            <a:headEnd/>
            <a:tailEnd/>
          </a:ln>
        </p:spPr>
        <p:txBody>
          <a:bodyPr lIns="68580" tIns="34290" rIns="68580" bIns="34290"/>
          <a:lstStyle/>
          <a:p>
            <a:pPr defTabSz="685800"/>
            <a:endParaRPr lang="ru-RU" sz="1800">
              <a:solidFill>
                <a:srgbClr val="262626"/>
              </a:solidFill>
              <a:latin typeface="Geometria"/>
            </a:endParaRPr>
          </a:p>
          <a:p>
            <a:pPr defTabSz="685800">
              <a:buClr>
                <a:srgbClr val="005C9E"/>
              </a:buClr>
              <a:buFont typeface="Verdana" pitchFamily="34" charset="0"/>
              <a:buChar char="●"/>
            </a:pPr>
            <a:r>
              <a:rPr lang="ru-RU" sz="1800">
                <a:solidFill>
                  <a:srgbClr val="262626"/>
                </a:solidFill>
              </a:rPr>
              <a:t>   </a:t>
            </a:r>
            <a:r>
              <a:rPr lang="ru-RU" sz="1800">
                <a:solidFill>
                  <a:srgbClr val="262626"/>
                </a:solidFill>
                <a:latin typeface="Geometria"/>
              </a:rPr>
              <a:t>административно</a:t>
            </a:r>
            <a:endParaRPr lang="ru-RU" sz="1800">
              <a:solidFill>
                <a:srgbClr val="262626"/>
              </a:solidFill>
            </a:endParaRPr>
          </a:p>
          <a:p>
            <a:pPr defTabSz="685800">
              <a:buClr>
                <a:srgbClr val="005C9E"/>
              </a:buClr>
              <a:buFontTx/>
              <a:buChar char="-"/>
            </a:pPr>
            <a:r>
              <a:rPr lang="ru-RU" sz="1800">
                <a:solidFill>
                  <a:srgbClr val="262626"/>
                </a:solidFill>
                <a:latin typeface="Geometria"/>
              </a:rPr>
              <a:t>управленческий персонал </a:t>
            </a:r>
            <a:endParaRPr lang="ru-RU" sz="1800">
              <a:solidFill>
                <a:srgbClr val="262626"/>
              </a:solidFill>
            </a:endParaRPr>
          </a:p>
          <a:p>
            <a:pPr defTabSz="685800">
              <a:buClr>
                <a:srgbClr val="005C9E"/>
              </a:buClr>
              <a:buFontTx/>
              <a:buChar char="-"/>
            </a:pPr>
            <a:endParaRPr lang="ru-RU" sz="1800">
              <a:solidFill>
                <a:srgbClr val="262626"/>
              </a:solidFill>
            </a:endParaRPr>
          </a:p>
          <a:p>
            <a:pPr defTabSz="685800">
              <a:buClr>
                <a:srgbClr val="005C9E"/>
              </a:buClr>
              <a:buFont typeface="Verdana" pitchFamily="34" charset="0"/>
              <a:buChar char="●"/>
            </a:pPr>
            <a:r>
              <a:rPr lang="ru-RU" sz="1800">
                <a:solidFill>
                  <a:srgbClr val="262626"/>
                </a:solidFill>
              </a:rPr>
              <a:t>  </a:t>
            </a:r>
            <a:r>
              <a:rPr lang="ru-RU" sz="1800">
                <a:solidFill>
                  <a:srgbClr val="262626"/>
                </a:solidFill>
                <a:latin typeface="Geometria"/>
              </a:rPr>
              <a:t>преподавательский состав</a:t>
            </a:r>
          </a:p>
        </p:txBody>
      </p:sp>
      <p:pic>
        <p:nvPicPr>
          <p:cNvPr id="56326" name="Picture 7" descr="logo1cfm"/>
          <p:cNvPicPr>
            <a:picLocks noChangeAspect="1" noChangeArrowheads="1"/>
          </p:cNvPicPr>
          <p:nvPr/>
        </p:nvPicPr>
        <p:blipFill>
          <a:blip r:embed="rId3"/>
          <a:srcRect/>
          <a:stretch>
            <a:fillRect/>
          </a:stretch>
        </p:blipFill>
        <p:spPr bwMode="auto">
          <a:xfrm>
            <a:off x="26988" y="107950"/>
            <a:ext cx="873125" cy="681038"/>
          </a:xfrm>
          <a:prstGeom prst="rect">
            <a:avLst/>
          </a:prstGeom>
          <a:noFill/>
          <a:ln w="9525">
            <a:noFill/>
            <a:miter lim="800000"/>
            <a:headEnd/>
            <a:tailEnd/>
          </a:ln>
        </p:spPr>
      </p:pic>
      <p:pic>
        <p:nvPicPr>
          <p:cNvPr id="56327" name="Picture 7"/>
          <p:cNvPicPr>
            <a:picLocks noChangeAspect="1" noChangeArrowheads="1"/>
          </p:cNvPicPr>
          <p:nvPr/>
        </p:nvPicPr>
        <p:blipFill>
          <a:blip r:embed="rId4"/>
          <a:srcRect/>
          <a:stretch>
            <a:fillRect/>
          </a:stretch>
        </p:blipFill>
        <p:spPr bwMode="auto">
          <a:xfrm>
            <a:off x="3924300" y="1487488"/>
            <a:ext cx="5184775" cy="3676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Нижний колонтитул 6"/>
          <p:cNvSpPr>
            <a:spLocks noGrp="1"/>
          </p:cNvSpPr>
          <p:nvPr>
            <p:ph type="ftr" sz="quarter" idx="11"/>
          </p:nvPr>
        </p:nvSpPr>
        <p:spPr>
          <a:noFill/>
          <a:ln>
            <a:miter lim="800000"/>
            <a:headEnd/>
            <a:tailEnd/>
          </a:ln>
        </p:spPr>
        <p:txBody>
          <a:bodyPr/>
          <a:lstStyle/>
          <a:p>
            <a:r>
              <a:rPr lang="ru-RU"/>
              <a:t>Родюков Александр. фирма "1С"</a:t>
            </a:r>
          </a:p>
        </p:txBody>
      </p:sp>
      <p:sp>
        <p:nvSpPr>
          <p:cNvPr id="58370" name="Номер слайда 7"/>
          <p:cNvSpPr>
            <a:spLocks noGrp="1"/>
          </p:cNvSpPr>
          <p:nvPr>
            <p:ph type="sldNum" sz="quarter" idx="12"/>
          </p:nvPr>
        </p:nvSpPr>
        <p:spPr>
          <a:noFill/>
          <a:ln>
            <a:miter lim="800000"/>
            <a:headEnd/>
            <a:tailEnd/>
          </a:ln>
        </p:spPr>
        <p:txBody>
          <a:bodyPr/>
          <a:lstStyle/>
          <a:p>
            <a:fld id="{C1D62406-1381-4513-AAC0-ACA0E6486B32}" type="slidenum">
              <a:rPr lang="ru-RU" smtClean="0"/>
              <a:pPr/>
              <a:t>34</a:t>
            </a:fld>
            <a:endParaRPr lang="ru-RU" smtClean="0"/>
          </a:p>
        </p:txBody>
      </p:sp>
      <p:sp>
        <p:nvSpPr>
          <p:cNvPr id="58371" name="Rectangle 3"/>
          <p:cNvSpPr>
            <a:spLocks noChangeArrowheads="1"/>
          </p:cNvSpPr>
          <p:nvPr/>
        </p:nvSpPr>
        <p:spPr bwMode="auto">
          <a:xfrm>
            <a:off x="0" y="-195263"/>
            <a:ext cx="138113" cy="392113"/>
          </a:xfrm>
          <a:prstGeom prst="rect">
            <a:avLst/>
          </a:prstGeom>
          <a:noFill/>
          <a:ln w="12699">
            <a:noFill/>
            <a:miter lim="800000"/>
            <a:headEnd type="none" w="sm" len="sm"/>
            <a:tailEnd type="none" w="sm" len="sm"/>
          </a:ln>
        </p:spPr>
        <p:txBody>
          <a:bodyPr wrap="none" lIns="68580" tIns="34290" rIns="68580" bIns="34290" anchor="ctr">
            <a:spAutoFit/>
          </a:bodyPr>
          <a:lstStyle/>
          <a:p>
            <a:pPr defTabSz="685800" eaLnBrk="0" hangingPunct="0">
              <a:lnSpc>
                <a:spcPct val="90000"/>
              </a:lnSpc>
              <a:buFont typeface="Arial" charset="0"/>
              <a:buNone/>
            </a:pPr>
            <a:endParaRPr lang="ru-RU" altLang="ru-RU" sz="2700" b="1">
              <a:solidFill>
                <a:srgbClr val="008000"/>
              </a:solidFill>
              <a:latin typeface="Times New Roman Cyr" pitchFamily="18" charset="0"/>
            </a:endParaRPr>
          </a:p>
        </p:txBody>
      </p:sp>
      <p:sp>
        <p:nvSpPr>
          <p:cNvPr id="58372" name="Rectangle 4"/>
          <p:cNvSpPr>
            <a:spLocks noChangeArrowheads="1"/>
          </p:cNvSpPr>
          <p:nvPr/>
        </p:nvSpPr>
        <p:spPr bwMode="auto">
          <a:xfrm>
            <a:off x="0" y="214313"/>
            <a:ext cx="187325" cy="277812"/>
          </a:xfrm>
          <a:prstGeom prst="rect">
            <a:avLst/>
          </a:prstGeom>
          <a:noFill/>
          <a:ln w="12699">
            <a:noFill/>
            <a:miter lim="800000"/>
            <a:headEnd type="none" w="sm" len="sm"/>
            <a:tailEnd type="none" w="sm" len="sm"/>
          </a:ln>
        </p:spPr>
        <p:txBody>
          <a:bodyPr wrap="none" lIns="68580" tIns="34290" rIns="68580" bIns="34290" anchor="ctr">
            <a:spAutoFit/>
          </a:bodyPr>
          <a:lstStyle/>
          <a:p>
            <a:pPr defTabSz="685800" eaLnBrk="0" hangingPunct="0">
              <a:lnSpc>
                <a:spcPct val="90000"/>
              </a:lnSpc>
              <a:buFont typeface="Arial" charset="0"/>
              <a:buNone/>
            </a:pPr>
            <a:r>
              <a:rPr lang="ru-RU" altLang="ru-RU" sz="1800"/>
              <a:t> </a:t>
            </a:r>
            <a:endParaRPr lang="ru-RU" altLang="ru-RU" sz="2700"/>
          </a:p>
        </p:txBody>
      </p:sp>
      <p:sp>
        <p:nvSpPr>
          <p:cNvPr id="58373" name="Rectangle 6"/>
          <p:cNvSpPr>
            <a:spLocks noChangeArrowheads="1"/>
          </p:cNvSpPr>
          <p:nvPr/>
        </p:nvSpPr>
        <p:spPr bwMode="auto">
          <a:xfrm>
            <a:off x="0" y="1147763"/>
            <a:ext cx="187325" cy="277812"/>
          </a:xfrm>
          <a:prstGeom prst="rect">
            <a:avLst/>
          </a:prstGeom>
          <a:noFill/>
          <a:ln w="12699">
            <a:noFill/>
            <a:miter lim="800000"/>
            <a:headEnd type="none" w="sm" len="sm"/>
            <a:tailEnd type="none" w="sm" len="sm"/>
          </a:ln>
        </p:spPr>
        <p:txBody>
          <a:bodyPr wrap="none" lIns="68580" tIns="34290" rIns="68580" bIns="34290" anchor="ctr">
            <a:spAutoFit/>
          </a:bodyPr>
          <a:lstStyle/>
          <a:p>
            <a:pPr defTabSz="685800" eaLnBrk="0" hangingPunct="0">
              <a:lnSpc>
                <a:spcPct val="90000"/>
              </a:lnSpc>
              <a:buFont typeface="Arial" charset="0"/>
              <a:buNone/>
            </a:pPr>
            <a:r>
              <a:rPr lang="ru-RU" altLang="ru-RU" sz="1800"/>
              <a:t> </a:t>
            </a:r>
            <a:endParaRPr lang="ru-RU" altLang="ru-RU" sz="2700"/>
          </a:p>
        </p:txBody>
      </p:sp>
      <p:sp>
        <p:nvSpPr>
          <p:cNvPr id="58374" name="Rectangle 7"/>
          <p:cNvSpPr>
            <a:spLocks noChangeArrowheads="1"/>
          </p:cNvSpPr>
          <p:nvPr/>
        </p:nvSpPr>
        <p:spPr bwMode="auto">
          <a:xfrm>
            <a:off x="0" y="1611313"/>
            <a:ext cx="187325" cy="277812"/>
          </a:xfrm>
          <a:prstGeom prst="rect">
            <a:avLst/>
          </a:prstGeom>
          <a:noFill/>
          <a:ln w="12699">
            <a:noFill/>
            <a:miter lim="800000"/>
            <a:headEnd type="none" w="sm" len="sm"/>
            <a:tailEnd type="none" w="sm" len="sm"/>
          </a:ln>
        </p:spPr>
        <p:txBody>
          <a:bodyPr wrap="none" lIns="68580" tIns="34290" rIns="68580" bIns="34290" anchor="ctr">
            <a:spAutoFit/>
          </a:bodyPr>
          <a:lstStyle/>
          <a:p>
            <a:pPr defTabSz="685800" eaLnBrk="0" hangingPunct="0">
              <a:lnSpc>
                <a:spcPct val="90000"/>
              </a:lnSpc>
              <a:buFont typeface="Arial" charset="0"/>
              <a:buNone/>
            </a:pPr>
            <a:r>
              <a:rPr lang="ru-RU" altLang="ru-RU" sz="1800"/>
              <a:t> </a:t>
            </a:r>
            <a:endParaRPr lang="ru-RU" altLang="ru-RU" sz="2700"/>
          </a:p>
        </p:txBody>
      </p:sp>
      <p:sp>
        <p:nvSpPr>
          <p:cNvPr id="58375" name="Rectangle 8"/>
          <p:cNvSpPr>
            <a:spLocks noChangeArrowheads="1"/>
          </p:cNvSpPr>
          <p:nvPr/>
        </p:nvSpPr>
        <p:spPr bwMode="auto">
          <a:xfrm>
            <a:off x="0" y="2157413"/>
            <a:ext cx="187325" cy="277812"/>
          </a:xfrm>
          <a:prstGeom prst="rect">
            <a:avLst/>
          </a:prstGeom>
          <a:noFill/>
          <a:ln w="12699">
            <a:noFill/>
            <a:miter lim="800000"/>
            <a:headEnd type="none" w="sm" len="sm"/>
            <a:tailEnd type="none" w="sm" len="sm"/>
          </a:ln>
        </p:spPr>
        <p:txBody>
          <a:bodyPr wrap="none" lIns="68580" tIns="34290" rIns="68580" bIns="34290" anchor="ctr">
            <a:spAutoFit/>
          </a:bodyPr>
          <a:lstStyle/>
          <a:p>
            <a:pPr defTabSz="685800" eaLnBrk="0" hangingPunct="0">
              <a:lnSpc>
                <a:spcPct val="90000"/>
              </a:lnSpc>
              <a:buFont typeface="Arial" charset="0"/>
              <a:buNone/>
            </a:pPr>
            <a:r>
              <a:rPr lang="ru-RU" altLang="ru-RU" sz="1800"/>
              <a:t> </a:t>
            </a:r>
            <a:endParaRPr lang="ru-RU" altLang="ru-RU" sz="2700"/>
          </a:p>
        </p:txBody>
      </p:sp>
      <p:pic>
        <p:nvPicPr>
          <p:cNvPr id="58376" name="Рисунок 5"/>
          <p:cNvPicPr>
            <a:picLocks noChangeAspect="1"/>
          </p:cNvPicPr>
          <p:nvPr/>
        </p:nvPicPr>
        <p:blipFill>
          <a:blip r:embed="rId2"/>
          <a:srcRect l="28314" t="8878" r="29028" b="53505"/>
          <a:stretch>
            <a:fillRect/>
          </a:stretch>
        </p:blipFill>
        <p:spPr bwMode="auto">
          <a:xfrm>
            <a:off x="3575050" y="1598613"/>
            <a:ext cx="2028825" cy="852487"/>
          </a:xfrm>
          <a:prstGeom prst="rect">
            <a:avLst/>
          </a:prstGeom>
          <a:noFill/>
          <a:ln w="9525">
            <a:noFill/>
            <a:miter lim="800000"/>
            <a:headEnd/>
            <a:tailEnd/>
          </a:ln>
        </p:spPr>
      </p:pic>
      <p:sp>
        <p:nvSpPr>
          <p:cNvPr id="58377" name="Скругленный прямоугольник 6"/>
          <p:cNvSpPr>
            <a:spLocks noChangeArrowheads="1"/>
          </p:cNvSpPr>
          <p:nvPr/>
        </p:nvSpPr>
        <p:spPr bwMode="auto">
          <a:xfrm>
            <a:off x="1908175" y="842963"/>
            <a:ext cx="5111750" cy="739775"/>
          </a:xfrm>
          <a:prstGeom prst="roundRect">
            <a:avLst>
              <a:gd name="adj" fmla="val 14458"/>
            </a:avLst>
          </a:prstGeom>
          <a:solidFill>
            <a:srgbClr val="FF9900"/>
          </a:solidFill>
          <a:ln w="9525" algn="ctr">
            <a:solidFill>
              <a:schemeClr val="tx1"/>
            </a:solidFill>
            <a:round/>
            <a:headEnd/>
            <a:tailEnd/>
          </a:ln>
        </p:spPr>
        <p:txBody>
          <a:bodyPr wrap="none" lIns="68580" tIns="34290" rIns="68580" bIns="34290" anchor="ctr"/>
          <a:lstStyle/>
          <a:p>
            <a:pPr algn="ctr" defTabSz="685800">
              <a:lnSpc>
                <a:spcPct val="90000"/>
              </a:lnSpc>
              <a:buFont typeface="Arial" charset="0"/>
              <a:buNone/>
            </a:pPr>
            <a:r>
              <a:rPr lang="ru-RU" altLang="ru-RU" sz="1500" b="1">
                <a:solidFill>
                  <a:srgbClr val="000000"/>
                </a:solidFill>
                <a:latin typeface="Times New Roman Cyr" pitchFamily="18" charset="0"/>
              </a:rPr>
              <a:t>Регулирующие</a:t>
            </a:r>
            <a:r>
              <a:rPr lang="ru-RU" altLang="ru-RU" sz="1500"/>
              <a:t> </a:t>
            </a:r>
            <a:r>
              <a:rPr lang="ru-RU" altLang="ru-RU" sz="1500" b="1">
                <a:solidFill>
                  <a:srgbClr val="000000"/>
                </a:solidFill>
                <a:latin typeface="Times New Roman Cyr" pitchFamily="18" charset="0"/>
              </a:rPr>
              <a:t>органы</a:t>
            </a:r>
            <a:endParaRPr lang="en-US" altLang="ru-RU" sz="1500" b="1">
              <a:solidFill>
                <a:srgbClr val="000000"/>
              </a:solidFill>
              <a:latin typeface="Times New Roman Cyr" pitchFamily="18" charset="0"/>
            </a:endParaRPr>
          </a:p>
        </p:txBody>
      </p:sp>
      <p:pic>
        <p:nvPicPr>
          <p:cNvPr id="58378" name="Рисунок 8"/>
          <p:cNvPicPr>
            <a:picLocks noChangeAspect="1"/>
          </p:cNvPicPr>
          <p:nvPr/>
        </p:nvPicPr>
        <p:blipFill>
          <a:blip r:embed="rId3"/>
          <a:srcRect t="78505" r="66779"/>
          <a:stretch>
            <a:fillRect/>
          </a:stretch>
        </p:blipFill>
        <p:spPr bwMode="auto">
          <a:xfrm>
            <a:off x="3994150" y="4151313"/>
            <a:ext cx="1298575" cy="398462"/>
          </a:xfrm>
          <a:prstGeom prst="rect">
            <a:avLst/>
          </a:prstGeom>
          <a:noFill/>
          <a:ln w="9525">
            <a:noFill/>
            <a:miter lim="800000"/>
            <a:headEnd/>
            <a:tailEnd/>
          </a:ln>
        </p:spPr>
      </p:pic>
      <p:pic>
        <p:nvPicPr>
          <p:cNvPr id="58379" name="Рисунок 9"/>
          <p:cNvPicPr>
            <a:picLocks noChangeAspect="1"/>
          </p:cNvPicPr>
          <p:nvPr/>
        </p:nvPicPr>
        <p:blipFill>
          <a:blip r:embed="rId4"/>
          <a:srcRect t="78505" r="66779"/>
          <a:stretch>
            <a:fillRect/>
          </a:stretch>
        </p:blipFill>
        <p:spPr bwMode="auto">
          <a:xfrm>
            <a:off x="2663825" y="4151313"/>
            <a:ext cx="1295400" cy="398462"/>
          </a:xfrm>
          <a:prstGeom prst="rect">
            <a:avLst/>
          </a:prstGeom>
          <a:noFill/>
          <a:ln w="9525">
            <a:noFill/>
            <a:miter lim="800000"/>
            <a:headEnd/>
            <a:tailEnd/>
          </a:ln>
        </p:spPr>
      </p:pic>
      <p:pic>
        <p:nvPicPr>
          <p:cNvPr id="58380" name="Рисунок 10"/>
          <p:cNvPicPr>
            <a:picLocks noChangeAspect="1"/>
          </p:cNvPicPr>
          <p:nvPr/>
        </p:nvPicPr>
        <p:blipFill>
          <a:blip r:embed="rId5"/>
          <a:srcRect t="78505" r="66779"/>
          <a:stretch>
            <a:fillRect/>
          </a:stretch>
        </p:blipFill>
        <p:spPr bwMode="auto">
          <a:xfrm>
            <a:off x="5326063" y="4151313"/>
            <a:ext cx="1293812" cy="398462"/>
          </a:xfrm>
          <a:prstGeom prst="rect">
            <a:avLst/>
          </a:prstGeom>
          <a:noFill/>
          <a:ln w="9525">
            <a:noFill/>
            <a:miter lim="800000"/>
            <a:headEnd/>
            <a:tailEnd/>
          </a:ln>
        </p:spPr>
      </p:pic>
      <p:sp>
        <p:nvSpPr>
          <p:cNvPr id="58381" name="Скругленный прямоугольник 15"/>
          <p:cNvSpPr>
            <a:spLocks noChangeArrowheads="1"/>
          </p:cNvSpPr>
          <p:nvPr/>
        </p:nvSpPr>
        <p:spPr bwMode="auto">
          <a:xfrm>
            <a:off x="2482850" y="3397250"/>
            <a:ext cx="4194175" cy="701675"/>
          </a:xfrm>
          <a:prstGeom prst="roundRect">
            <a:avLst>
              <a:gd name="adj" fmla="val 16667"/>
            </a:avLst>
          </a:prstGeom>
          <a:solidFill>
            <a:srgbClr val="FFFF99"/>
          </a:solidFill>
          <a:ln w="9525" algn="ctr">
            <a:solidFill>
              <a:schemeClr val="tx1"/>
            </a:solidFill>
            <a:round/>
            <a:headEnd/>
            <a:tailEnd/>
          </a:ln>
        </p:spPr>
        <p:txBody>
          <a:bodyPr wrap="none" lIns="68580" tIns="34290" rIns="68580" bIns="34290" anchor="ctr"/>
          <a:lstStyle/>
          <a:p>
            <a:pPr algn="ctr" defTabSz="685800">
              <a:lnSpc>
                <a:spcPct val="90000"/>
              </a:lnSpc>
              <a:buFont typeface="Arial" charset="0"/>
              <a:buNone/>
            </a:pPr>
            <a:r>
              <a:rPr lang="ru-RU" altLang="ru-RU" sz="1500" b="1"/>
              <a:t>1С:Университет</a:t>
            </a:r>
          </a:p>
        </p:txBody>
      </p:sp>
      <p:sp>
        <p:nvSpPr>
          <p:cNvPr id="17" name="Скругленный прямоугольник 16"/>
          <p:cNvSpPr>
            <a:spLocks noChangeArrowheads="1"/>
          </p:cNvSpPr>
          <p:nvPr/>
        </p:nvSpPr>
        <p:spPr bwMode="auto">
          <a:xfrm>
            <a:off x="5364163" y="2532063"/>
            <a:ext cx="3238500" cy="600075"/>
          </a:xfrm>
          <a:prstGeom prst="roundRect">
            <a:avLst>
              <a:gd name="adj" fmla="val 16667"/>
            </a:avLst>
          </a:prstGeom>
          <a:solidFill>
            <a:srgbClr val="FEFB77"/>
          </a:solidFill>
          <a:ln w="9525">
            <a:solidFill>
              <a:srgbClr val="ACD9DD"/>
            </a:solidFill>
            <a:round/>
            <a:headEnd/>
            <a:tailEnd/>
          </a:ln>
          <a:effectLst>
            <a:outerShdw dist="23000" dir="5400000" rotWithShape="0">
              <a:srgbClr val="000000">
                <a:alpha val="34998"/>
              </a:srgbClr>
            </a:outerShdw>
          </a:effectLst>
        </p:spPr>
        <p:txBody>
          <a:bodyPr lIns="68580" tIns="34290" rIns="68580" bIns="34290" anchor="ctr"/>
          <a:lstStyle/>
          <a:p>
            <a:pPr algn="ctr" defTabSz="685800" eaLnBrk="0" hangingPunct="0">
              <a:lnSpc>
                <a:spcPct val="90000"/>
              </a:lnSpc>
              <a:buFont typeface="Arial" charset="0"/>
              <a:buNone/>
            </a:pPr>
            <a:r>
              <a:rPr lang="ru-RU" altLang="ru-RU" sz="1500" b="1">
                <a:latin typeface="Myriad Pro"/>
              </a:rPr>
              <a:t>Регламентированная</a:t>
            </a:r>
          </a:p>
          <a:p>
            <a:pPr algn="ctr" defTabSz="685800" eaLnBrk="0" hangingPunct="0">
              <a:lnSpc>
                <a:spcPct val="90000"/>
              </a:lnSpc>
              <a:buFont typeface="Arial" charset="0"/>
              <a:buNone/>
            </a:pPr>
            <a:r>
              <a:rPr lang="ru-RU" altLang="ru-RU" sz="1500" b="1">
                <a:latin typeface="Myriad Pro"/>
              </a:rPr>
              <a:t>отчетность</a:t>
            </a:r>
          </a:p>
        </p:txBody>
      </p:sp>
      <p:pic>
        <p:nvPicPr>
          <p:cNvPr id="58383" name="Рисунок 24"/>
          <p:cNvPicPr>
            <a:picLocks/>
          </p:cNvPicPr>
          <p:nvPr/>
        </p:nvPicPr>
        <p:blipFill>
          <a:blip r:embed="rId6"/>
          <a:srcRect/>
          <a:stretch>
            <a:fillRect/>
          </a:stretch>
        </p:blipFill>
        <p:spPr bwMode="auto">
          <a:xfrm>
            <a:off x="2600325" y="1741488"/>
            <a:ext cx="647700" cy="588962"/>
          </a:xfrm>
          <a:prstGeom prst="rect">
            <a:avLst/>
          </a:prstGeom>
          <a:noFill/>
          <a:ln w="9525">
            <a:noFill/>
            <a:miter lim="800000"/>
            <a:headEnd/>
            <a:tailEnd/>
          </a:ln>
        </p:spPr>
      </p:pic>
      <p:pic>
        <p:nvPicPr>
          <p:cNvPr id="58384" name="Рисунок 25"/>
          <p:cNvPicPr>
            <a:picLocks/>
          </p:cNvPicPr>
          <p:nvPr/>
        </p:nvPicPr>
        <p:blipFill>
          <a:blip r:embed="rId7"/>
          <a:srcRect/>
          <a:stretch>
            <a:fillRect/>
          </a:stretch>
        </p:blipFill>
        <p:spPr bwMode="auto">
          <a:xfrm>
            <a:off x="1908175" y="4244975"/>
            <a:ext cx="649288" cy="587375"/>
          </a:xfrm>
          <a:prstGeom prst="rect">
            <a:avLst/>
          </a:prstGeom>
          <a:noFill/>
          <a:ln w="9525">
            <a:noFill/>
            <a:miter lim="800000"/>
            <a:headEnd/>
            <a:tailEnd/>
          </a:ln>
        </p:spPr>
      </p:pic>
      <p:pic>
        <p:nvPicPr>
          <p:cNvPr id="58385" name="Рисунок 13"/>
          <p:cNvPicPr>
            <a:picLocks noChangeAspect="1"/>
          </p:cNvPicPr>
          <p:nvPr/>
        </p:nvPicPr>
        <p:blipFill>
          <a:blip r:embed="rId6"/>
          <a:srcRect/>
          <a:stretch>
            <a:fillRect/>
          </a:stretch>
        </p:blipFill>
        <p:spPr bwMode="auto">
          <a:xfrm>
            <a:off x="5707063" y="1765300"/>
            <a:ext cx="646112" cy="587375"/>
          </a:xfrm>
          <a:prstGeom prst="rect">
            <a:avLst/>
          </a:prstGeom>
          <a:noFill/>
          <a:ln w="9525">
            <a:noFill/>
            <a:miter lim="800000"/>
            <a:headEnd/>
            <a:tailEnd/>
          </a:ln>
        </p:spPr>
      </p:pic>
      <p:pic>
        <p:nvPicPr>
          <p:cNvPr id="58386" name="Рисунок 25"/>
          <p:cNvPicPr>
            <a:picLocks/>
          </p:cNvPicPr>
          <p:nvPr/>
        </p:nvPicPr>
        <p:blipFill>
          <a:blip r:embed="rId7"/>
          <a:srcRect/>
          <a:stretch>
            <a:fillRect/>
          </a:stretch>
        </p:blipFill>
        <p:spPr bwMode="auto">
          <a:xfrm>
            <a:off x="6743700" y="4240213"/>
            <a:ext cx="647700" cy="587375"/>
          </a:xfrm>
          <a:prstGeom prst="rect">
            <a:avLst/>
          </a:prstGeom>
          <a:noFill/>
          <a:ln w="9525">
            <a:noFill/>
            <a:miter lim="800000"/>
            <a:headEnd/>
            <a:tailEnd/>
          </a:ln>
        </p:spPr>
      </p:pic>
      <p:sp>
        <p:nvSpPr>
          <p:cNvPr id="2" name="Скругленный прямоугольник 16"/>
          <p:cNvSpPr>
            <a:spLocks noChangeArrowheads="1"/>
          </p:cNvSpPr>
          <p:nvPr/>
        </p:nvSpPr>
        <p:spPr bwMode="auto">
          <a:xfrm>
            <a:off x="611188" y="2316163"/>
            <a:ext cx="3635375" cy="815975"/>
          </a:xfrm>
          <a:prstGeom prst="roundRect">
            <a:avLst>
              <a:gd name="adj" fmla="val 16667"/>
            </a:avLst>
          </a:prstGeom>
          <a:solidFill>
            <a:srgbClr val="FEFB77"/>
          </a:solidFill>
          <a:ln w="9525">
            <a:solidFill>
              <a:srgbClr val="ACD9DD"/>
            </a:solidFill>
            <a:round/>
            <a:headEnd/>
            <a:tailEnd/>
          </a:ln>
          <a:effectLst>
            <a:outerShdw dist="23000" dir="5400000" rotWithShape="0">
              <a:srgbClr val="000000">
                <a:alpha val="34998"/>
              </a:srgbClr>
            </a:outerShdw>
          </a:effectLst>
        </p:spPr>
        <p:txBody>
          <a:bodyPr lIns="68580" tIns="34290" rIns="68580" bIns="34290" anchor="ctr"/>
          <a:lstStyle/>
          <a:p>
            <a:pPr defTabSz="685800" eaLnBrk="0" hangingPunct="0">
              <a:lnSpc>
                <a:spcPct val="90000"/>
              </a:lnSpc>
              <a:buFont typeface="Arial" charset="0"/>
              <a:buNone/>
            </a:pPr>
            <a:r>
              <a:rPr lang="ru-RU" altLang="ru-RU" sz="1500" b="1">
                <a:solidFill>
                  <a:srgbClr val="000000"/>
                </a:solidFill>
                <a:latin typeface="Times New Roman Cyr" pitchFamily="18" charset="0"/>
              </a:rPr>
              <a:t>ФИС «ГИА и Приема»</a:t>
            </a:r>
          </a:p>
          <a:p>
            <a:pPr defTabSz="685800" eaLnBrk="0" hangingPunct="0">
              <a:lnSpc>
                <a:spcPct val="90000"/>
              </a:lnSpc>
              <a:buFont typeface="Arial" charset="0"/>
              <a:buNone/>
            </a:pPr>
            <a:r>
              <a:rPr lang="ru-RU" altLang="ru-RU" sz="1500" b="1">
                <a:solidFill>
                  <a:srgbClr val="000000"/>
                </a:solidFill>
                <a:latin typeface="Times New Roman Cyr" pitchFamily="18" charset="0"/>
              </a:rPr>
              <a:t>ФИС «ФРДО»</a:t>
            </a:r>
          </a:p>
          <a:p>
            <a:pPr defTabSz="685800" eaLnBrk="0" hangingPunct="0">
              <a:lnSpc>
                <a:spcPct val="90000"/>
              </a:lnSpc>
              <a:buFont typeface="Arial" charset="0"/>
              <a:buNone/>
            </a:pPr>
            <a:r>
              <a:rPr lang="ru-RU" altLang="ru-RU" sz="1500" b="1">
                <a:latin typeface="Times New Roman Cyr" pitchFamily="18" charset="0"/>
              </a:rPr>
              <a:t>Суперсервис </a:t>
            </a:r>
            <a:endParaRPr lang="ru-RU" altLang="ru-RU" sz="1500" b="1"/>
          </a:p>
          <a:p>
            <a:pPr defTabSz="685800" eaLnBrk="0" hangingPunct="0">
              <a:lnSpc>
                <a:spcPct val="90000"/>
              </a:lnSpc>
              <a:buFont typeface="Arial" charset="0"/>
              <a:buNone/>
            </a:pPr>
            <a:r>
              <a:rPr lang="ru-RU" altLang="ru-RU" sz="1500" b="1">
                <a:latin typeface="Times New Roman Cyr" pitchFamily="18" charset="0"/>
              </a:rPr>
              <a:t>«Поступление в вуз онлайн»</a:t>
            </a:r>
          </a:p>
        </p:txBody>
      </p:sp>
      <p:sp>
        <p:nvSpPr>
          <p:cNvPr id="58388" name="AutoShape 37"/>
          <p:cNvSpPr>
            <a:spLocks noChangeArrowheads="1"/>
          </p:cNvSpPr>
          <p:nvPr/>
        </p:nvSpPr>
        <p:spPr bwMode="auto">
          <a:xfrm>
            <a:off x="6729413" y="3284538"/>
            <a:ext cx="1189037" cy="49053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7694720 60000 65536"/>
              <a:gd name="T13" fmla="*/ 11796480 60000 65536"/>
              <a:gd name="T14" fmla="*/ 11796480 60000 65536"/>
              <a:gd name="T15" fmla="*/ 5898240 60000 65536"/>
              <a:gd name="T16" fmla="*/ 0 60000 65536"/>
              <a:gd name="T17" fmla="*/ 0 60000 65536"/>
              <a:gd name="T18" fmla="*/ 0 w 21600"/>
              <a:gd name="T19" fmla="*/ 16477 h 21600"/>
              <a:gd name="T20" fmla="*/ 16665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4663" y="0"/>
                </a:moveTo>
                <a:lnTo>
                  <a:pt x="7725" y="7725"/>
                </a:lnTo>
                <a:lnTo>
                  <a:pt x="12681" y="7725"/>
                </a:lnTo>
                <a:lnTo>
                  <a:pt x="12681" y="16457"/>
                </a:lnTo>
                <a:lnTo>
                  <a:pt x="0" y="16457"/>
                </a:lnTo>
                <a:lnTo>
                  <a:pt x="0" y="21600"/>
                </a:lnTo>
                <a:lnTo>
                  <a:pt x="16644" y="21600"/>
                </a:lnTo>
                <a:lnTo>
                  <a:pt x="16644" y="7725"/>
                </a:lnTo>
                <a:lnTo>
                  <a:pt x="21600" y="7725"/>
                </a:lnTo>
                <a:lnTo>
                  <a:pt x="14663" y="0"/>
                </a:lnTo>
                <a:close/>
              </a:path>
            </a:pathLst>
          </a:custGeom>
          <a:solidFill>
            <a:schemeClr val="accent1"/>
          </a:solidFill>
          <a:ln w="9525">
            <a:solidFill>
              <a:schemeClr val="tx1"/>
            </a:solidFill>
            <a:miter lim="800000"/>
            <a:headEnd/>
            <a:tailEnd/>
          </a:ln>
        </p:spPr>
        <p:txBody>
          <a:bodyPr wrap="none" anchor="ctr"/>
          <a:lstStyle/>
          <a:p>
            <a:endParaRPr lang="ru-RU"/>
          </a:p>
        </p:txBody>
      </p:sp>
      <p:sp>
        <p:nvSpPr>
          <p:cNvPr id="58389" name="AutoShape 38"/>
          <p:cNvSpPr>
            <a:spLocks noChangeArrowheads="1"/>
          </p:cNvSpPr>
          <p:nvPr/>
        </p:nvSpPr>
        <p:spPr bwMode="auto">
          <a:xfrm flipH="1">
            <a:off x="1309688" y="3209925"/>
            <a:ext cx="1133475" cy="53340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7694720 60000 65536"/>
              <a:gd name="T13" fmla="*/ 11796480 60000 65536"/>
              <a:gd name="T14" fmla="*/ 11796480 60000 65536"/>
              <a:gd name="T15" fmla="*/ 5898240 60000 65536"/>
              <a:gd name="T16" fmla="*/ 0 60000 65536"/>
              <a:gd name="T17" fmla="*/ 0 60000 65536"/>
              <a:gd name="T18" fmla="*/ 0 w 21600"/>
              <a:gd name="T19" fmla="*/ 16483 h 21600"/>
              <a:gd name="T20" fmla="*/ 1665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4663" y="0"/>
                </a:moveTo>
                <a:lnTo>
                  <a:pt x="7725" y="7725"/>
                </a:lnTo>
                <a:lnTo>
                  <a:pt x="12681" y="7725"/>
                </a:lnTo>
                <a:lnTo>
                  <a:pt x="12681" y="16457"/>
                </a:lnTo>
                <a:lnTo>
                  <a:pt x="0" y="16457"/>
                </a:lnTo>
                <a:lnTo>
                  <a:pt x="0" y="21600"/>
                </a:lnTo>
                <a:lnTo>
                  <a:pt x="16644" y="21600"/>
                </a:lnTo>
                <a:lnTo>
                  <a:pt x="16644" y="7725"/>
                </a:lnTo>
                <a:lnTo>
                  <a:pt x="21600" y="7725"/>
                </a:lnTo>
                <a:lnTo>
                  <a:pt x="14663" y="0"/>
                </a:lnTo>
                <a:close/>
              </a:path>
            </a:pathLst>
          </a:custGeom>
          <a:solidFill>
            <a:schemeClr val="accent1"/>
          </a:solidFill>
          <a:ln w="9525">
            <a:solidFill>
              <a:schemeClr val="tx1"/>
            </a:solidFill>
            <a:miter lim="800000"/>
            <a:headEnd/>
            <a:tailEnd/>
          </a:ln>
        </p:spPr>
        <p:txBody>
          <a:bodyPr wrap="none" anchor="ctr"/>
          <a:lstStyle/>
          <a:p>
            <a:endParaRPr lang="ru-RU"/>
          </a:p>
        </p:txBody>
      </p:sp>
      <p:sp>
        <p:nvSpPr>
          <p:cNvPr id="58390" name="AutoShape 39"/>
          <p:cNvSpPr>
            <a:spLocks noChangeArrowheads="1"/>
          </p:cNvSpPr>
          <p:nvPr/>
        </p:nvSpPr>
        <p:spPr bwMode="auto">
          <a:xfrm>
            <a:off x="6694488" y="1677988"/>
            <a:ext cx="542925" cy="800100"/>
          </a:xfrm>
          <a:prstGeom prst="upArrow">
            <a:avLst>
              <a:gd name="adj1" fmla="val 50000"/>
              <a:gd name="adj2" fmla="val 49123"/>
            </a:avLst>
          </a:prstGeom>
          <a:solidFill>
            <a:schemeClr val="accent1"/>
          </a:solidFill>
          <a:ln w="9525">
            <a:solidFill>
              <a:schemeClr val="tx1"/>
            </a:solidFill>
            <a:miter lim="800000"/>
            <a:headEnd/>
            <a:tailEnd/>
          </a:ln>
        </p:spPr>
        <p:txBody>
          <a:bodyPr wrap="none" lIns="68580" tIns="34290" rIns="68580" bIns="34290" anchor="ctr"/>
          <a:lstStyle/>
          <a:p>
            <a:pPr defTabSz="685800">
              <a:lnSpc>
                <a:spcPct val="90000"/>
              </a:lnSpc>
              <a:buFont typeface="Arial" charset="0"/>
              <a:buNone/>
            </a:pPr>
            <a:endParaRPr lang="ru-RU" altLang="ru-RU" sz="2700"/>
          </a:p>
        </p:txBody>
      </p:sp>
      <p:sp>
        <p:nvSpPr>
          <p:cNvPr id="58391" name="Rectangle 2"/>
          <p:cNvSpPr txBox="1">
            <a:spLocks noChangeArrowheads="1"/>
          </p:cNvSpPr>
          <p:nvPr/>
        </p:nvSpPr>
        <p:spPr bwMode="auto">
          <a:xfrm>
            <a:off x="954088" y="0"/>
            <a:ext cx="4535487" cy="831850"/>
          </a:xfrm>
          <a:prstGeom prst="rect">
            <a:avLst/>
          </a:prstGeom>
          <a:noFill/>
          <a:ln w="9525" algn="ctr">
            <a:noFill/>
            <a:miter lim="800000"/>
            <a:headEnd/>
            <a:tailEnd/>
          </a:ln>
        </p:spPr>
        <p:txBody>
          <a:bodyPr lIns="68580" tIns="34290" rIns="68580" bIns="34290">
            <a:spAutoFit/>
          </a:bodyPr>
          <a:lstStyle/>
          <a:p>
            <a:pPr defTabSz="685800">
              <a:lnSpc>
                <a:spcPts val="3000"/>
              </a:lnSpc>
            </a:pPr>
            <a:r>
              <a:rPr lang="ru-RU" altLang="ru-RU" sz="3000" b="1">
                <a:solidFill>
                  <a:srgbClr val="3B3838"/>
                </a:solidFill>
                <a:latin typeface="Geometria"/>
              </a:rPr>
              <a:t>Передача данных </a:t>
            </a:r>
            <a:endParaRPr lang="ru-RU" altLang="ru-RU" sz="3000" b="1">
              <a:solidFill>
                <a:srgbClr val="3B3838"/>
              </a:solidFill>
            </a:endParaRPr>
          </a:p>
          <a:p>
            <a:pPr defTabSz="685800">
              <a:lnSpc>
                <a:spcPts val="3000"/>
              </a:lnSpc>
            </a:pPr>
            <a:r>
              <a:rPr lang="ru-RU" altLang="ru-RU" sz="3000" b="1">
                <a:solidFill>
                  <a:srgbClr val="3B3838"/>
                </a:solidFill>
                <a:latin typeface="Geometria"/>
              </a:rPr>
              <a:t>во внешние системы</a:t>
            </a:r>
          </a:p>
        </p:txBody>
      </p:sp>
      <p:pic>
        <p:nvPicPr>
          <p:cNvPr id="58392" name="Picture 23" descr="logo1cfm"/>
          <p:cNvPicPr>
            <a:picLocks noChangeAspect="1" noChangeArrowheads="1"/>
          </p:cNvPicPr>
          <p:nvPr/>
        </p:nvPicPr>
        <p:blipFill>
          <a:blip r:embed="rId8"/>
          <a:srcRect/>
          <a:stretch>
            <a:fillRect/>
          </a:stretch>
        </p:blipFill>
        <p:spPr bwMode="auto">
          <a:xfrm>
            <a:off x="26988" y="107950"/>
            <a:ext cx="873125" cy="681038"/>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Нижний колонтитул 6"/>
          <p:cNvSpPr>
            <a:spLocks noGrp="1"/>
          </p:cNvSpPr>
          <p:nvPr>
            <p:ph type="ftr" sz="quarter" idx="11"/>
          </p:nvPr>
        </p:nvSpPr>
        <p:spPr>
          <a:noFill/>
          <a:ln>
            <a:miter lim="800000"/>
            <a:headEnd/>
            <a:tailEnd/>
          </a:ln>
        </p:spPr>
        <p:txBody>
          <a:bodyPr/>
          <a:lstStyle/>
          <a:p>
            <a:r>
              <a:rPr lang="ru-RU"/>
              <a:t>Родюков Александр. фирма "1С"</a:t>
            </a:r>
          </a:p>
        </p:txBody>
      </p:sp>
      <p:sp>
        <p:nvSpPr>
          <p:cNvPr id="59394" name="Номер слайда 7"/>
          <p:cNvSpPr>
            <a:spLocks noGrp="1"/>
          </p:cNvSpPr>
          <p:nvPr>
            <p:ph type="sldNum" sz="quarter" idx="12"/>
          </p:nvPr>
        </p:nvSpPr>
        <p:spPr>
          <a:noFill/>
          <a:ln>
            <a:miter lim="800000"/>
            <a:headEnd/>
            <a:tailEnd/>
          </a:ln>
        </p:spPr>
        <p:txBody>
          <a:bodyPr/>
          <a:lstStyle/>
          <a:p>
            <a:fld id="{AB5F2572-EFA7-4365-ADE0-9DC69A94FEDE}" type="slidenum">
              <a:rPr lang="ru-RU" smtClean="0"/>
              <a:pPr/>
              <a:t>35</a:t>
            </a:fld>
            <a:endParaRPr lang="ru-RU" smtClean="0"/>
          </a:p>
        </p:txBody>
      </p:sp>
      <p:sp>
        <p:nvSpPr>
          <p:cNvPr id="59395" name="Rectangle 2"/>
          <p:cNvSpPr>
            <a:spLocks noChangeArrowheads="1"/>
          </p:cNvSpPr>
          <p:nvPr/>
        </p:nvSpPr>
        <p:spPr bwMode="auto">
          <a:xfrm>
            <a:off x="0" y="1006475"/>
            <a:ext cx="9001125" cy="701675"/>
          </a:xfrm>
          <a:prstGeom prst="rect">
            <a:avLst/>
          </a:prstGeom>
          <a:solidFill>
            <a:schemeClr val="bg1"/>
          </a:solidFill>
          <a:ln w="9525">
            <a:noFill/>
            <a:miter lim="800000"/>
            <a:headEnd/>
            <a:tailEnd/>
          </a:ln>
        </p:spPr>
        <p:txBody>
          <a:bodyPr lIns="68554" tIns="34277" rIns="68554" bIns="34277"/>
          <a:lstStyle/>
          <a:p>
            <a:pPr marL="557213" lvl="1" indent="-214313" defTabSz="685800" eaLnBrk="0" hangingPunct="0">
              <a:lnSpc>
                <a:spcPct val="80000"/>
              </a:lnSpc>
              <a:spcBef>
                <a:spcPct val="20000"/>
              </a:spcBef>
              <a:buClr>
                <a:srgbClr val="CC0000"/>
              </a:buClr>
            </a:pPr>
            <a:r>
              <a:rPr lang="ru-RU" altLang="ru-RU" sz="1400"/>
              <a:t>«1С:Университет» выпущен в 2011 году</a:t>
            </a:r>
          </a:p>
          <a:p>
            <a:pPr marL="557213" lvl="1" indent="-214313" defTabSz="685800" eaLnBrk="0" hangingPunct="0">
              <a:lnSpc>
                <a:spcPct val="80000"/>
              </a:lnSpc>
              <a:spcBef>
                <a:spcPct val="20000"/>
              </a:spcBef>
              <a:buClr>
                <a:srgbClr val="CC0000"/>
              </a:buClr>
            </a:pPr>
            <a:r>
              <a:rPr lang="ru-RU" altLang="ru-RU" sz="1400">
                <a:latin typeface="Futura PT Demi" pitchFamily="34" charset="0"/>
              </a:rPr>
              <a:t>На </a:t>
            </a:r>
            <a:r>
              <a:rPr lang="ru-RU" altLang="ru-RU" sz="1400" b="1">
                <a:solidFill>
                  <a:srgbClr val="CC0000"/>
                </a:solidFill>
              </a:rPr>
              <a:t>01.03.2024</a:t>
            </a:r>
            <a:r>
              <a:rPr lang="ru-RU" altLang="ru-RU" sz="1400">
                <a:solidFill>
                  <a:srgbClr val="CC0000"/>
                </a:solidFill>
                <a:latin typeface="Futura PT Demi" pitchFamily="34" charset="0"/>
              </a:rPr>
              <a:t> </a:t>
            </a:r>
            <a:r>
              <a:rPr lang="en-US" altLang="ru-RU" sz="1400">
                <a:solidFill>
                  <a:srgbClr val="CC0000"/>
                </a:solidFill>
                <a:latin typeface="Futura PT Demi" pitchFamily="34" charset="0"/>
              </a:rPr>
              <a:t>&gt;450</a:t>
            </a:r>
            <a:r>
              <a:rPr lang="ru-RU" altLang="ru-RU" sz="1400">
                <a:latin typeface="Futura PT Demi" pitchFamily="34" charset="0"/>
              </a:rPr>
              <a:t> инсталляций…</a:t>
            </a:r>
            <a:endParaRPr lang="en-US" altLang="ru-RU" sz="1400">
              <a:latin typeface="Futura PT Demi" pitchFamily="34" charset="0"/>
            </a:endParaRPr>
          </a:p>
          <a:p>
            <a:pPr marL="557213" lvl="1" indent="-214313" defTabSz="685800" eaLnBrk="0" hangingPunct="0">
              <a:lnSpc>
                <a:spcPct val="80000"/>
              </a:lnSpc>
              <a:spcBef>
                <a:spcPct val="20000"/>
              </a:spcBef>
              <a:buClr>
                <a:srgbClr val="CC0000"/>
              </a:buClr>
              <a:buFontTx/>
              <a:buChar char="•"/>
            </a:pPr>
            <a:endParaRPr lang="en-US" altLang="ru-RU" sz="1400">
              <a:latin typeface="Futura PT Demi" pitchFamily="34" charset="0"/>
            </a:endParaRPr>
          </a:p>
          <a:p>
            <a:pPr marL="557213" lvl="1" indent="-214313" defTabSz="685800" eaLnBrk="0" hangingPunct="0">
              <a:lnSpc>
                <a:spcPct val="80000"/>
              </a:lnSpc>
              <a:spcBef>
                <a:spcPct val="20000"/>
              </a:spcBef>
              <a:buClr>
                <a:srgbClr val="CC0000"/>
              </a:buClr>
              <a:buFontTx/>
              <a:buChar char="•"/>
            </a:pPr>
            <a:endParaRPr lang="ru-RU" altLang="ru-RU" sz="1400">
              <a:latin typeface="Futura PT Demi" pitchFamily="34" charset="0"/>
            </a:endParaRPr>
          </a:p>
        </p:txBody>
      </p:sp>
      <p:sp>
        <p:nvSpPr>
          <p:cNvPr id="59396" name="Rectangle 4"/>
          <p:cNvSpPr>
            <a:spLocks noChangeArrowheads="1"/>
          </p:cNvSpPr>
          <p:nvPr/>
        </p:nvSpPr>
        <p:spPr bwMode="auto">
          <a:xfrm>
            <a:off x="684213" y="4565650"/>
            <a:ext cx="3538537" cy="274638"/>
          </a:xfrm>
          <a:prstGeom prst="rect">
            <a:avLst/>
          </a:prstGeom>
          <a:noFill/>
          <a:ln w="9525">
            <a:noFill/>
            <a:miter lim="800000"/>
            <a:headEnd/>
            <a:tailEnd/>
          </a:ln>
          <a:effectLst>
            <a:prstShdw prst="shdw17" dist="17961" dir="2700000">
              <a:srgbClr val="294476"/>
            </a:prstShdw>
          </a:effectLst>
        </p:spPr>
        <p:txBody>
          <a:bodyPr lIns="68554" tIns="34277" rIns="68554" bIns="34277">
            <a:spAutoFit/>
          </a:bodyPr>
          <a:lstStyle/>
          <a:p>
            <a:pPr defTabSz="685800"/>
            <a:r>
              <a:rPr lang="ru-RU" sz="1400" b="1">
                <a:solidFill>
                  <a:srgbClr val="003399"/>
                </a:solidFill>
              </a:rPr>
              <a:t>https://sgu-infocom.ru/service/clientmap/</a:t>
            </a:r>
          </a:p>
        </p:txBody>
      </p:sp>
      <p:pic>
        <p:nvPicPr>
          <p:cNvPr id="59397" name="Picture 5"/>
          <p:cNvPicPr>
            <a:picLocks noChangeAspect="1" noChangeArrowheads="1"/>
          </p:cNvPicPr>
          <p:nvPr/>
        </p:nvPicPr>
        <p:blipFill>
          <a:blip r:embed="rId2"/>
          <a:srcRect/>
          <a:stretch>
            <a:fillRect/>
          </a:stretch>
        </p:blipFill>
        <p:spPr bwMode="auto">
          <a:xfrm>
            <a:off x="611188" y="1654175"/>
            <a:ext cx="7542212" cy="2913063"/>
          </a:xfrm>
          <a:prstGeom prst="rect">
            <a:avLst/>
          </a:prstGeom>
          <a:noFill/>
          <a:ln w="9525">
            <a:noFill/>
            <a:miter lim="800000"/>
            <a:headEnd/>
            <a:tailEnd/>
          </a:ln>
        </p:spPr>
      </p:pic>
      <p:sp>
        <p:nvSpPr>
          <p:cNvPr id="59398" name="Заголовок 1"/>
          <p:cNvSpPr>
            <a:spLocks/>
          </p:cNvSpPr>
          <p:nvPr/>
        </p:nvSpPr>
        <p:spPr bwMode="auto">
          <a:xfrm>
            <a:off x="1081088" y="195263"/>
            <a:ext cx="7650162" cy="450850"/>
          </a:xfrm>
          <a:prstGeom prst="rect">
            <a:avLst/>
          </a:prstGeom>
          <a:noFill/>
          <a:ln w="9525" algn="ctr">
            <a:noFill/>
            <a:miter lim="800000"/>
            <a:headEnd/>
            <a:tailEnd/>
          </a:ln>
        </p:spPr>
        <p:txBody>
          <a:bodyPr lIns="68580" tIns="34290" rIns="68580" bIns="34290">
            <a:spAutoFit/>
          </a:bodyPr>
          <a:lstStyle/>
          <a:p>
            <a:pPr defTabSz="685800">
              <a:lnSpc>
                <a:spcPts val="3000"/>
              </a:lnSpc>
            </a:pPr>
            <a:r>
              <a:rPr lang="ru-RU" altLang="ru-RU" sz="3000" b="1">
                <a:solidFill>
                  <a:srgbClr val="3B3838"/>
                </a:solidFill>
                <a:latin typeface="Geometria"/>
              </a:rPr>
              <a:t>1С:Университет</a:t>
            </a:r>
          </a:p>
        </p:txBody>
      </p:sp>
      <p:pic>
        <p:nvPicPr>
          <p:cNvPr id="59399" name="Picture 7" descr="logo1cfm"/>
          <p:cNvPicPr>
            <a:picLocks noChangeAspect="1" noChangeArrowheads="1"/>
          </p:cNvPicPr>
          <p:nvPr/>
        </p:nvPicPr>
        <p:blipFill>
          <a:blip r:embed="rId3"/>
          <a:srcRect/>
          <a:stretch>
            <a:fillRect/>
          </a:stretch>
        </p:blipFill>
        <p:spPr bwMode="auto">
          <a:xfrm>
            <a:off x="26988" y="107950"/>
            <a:ext cx="873125" cy="681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Нижний колонтитул 6"/>
          <p:cNvSpPr>
            <a:spLocks noGrp="1"/>
          </p:cNvSpPr>
          <p:nvPr>
            <p:ph type="ftr" sz="quarter" idx="11"/>
          </p:nvPr>
        </p:nvSpPr>
        <p:spPr>
          <a:noFill/>
          <a:ln>
            <a:miter lim="800000"/>
            <a:headEnd/>
            <a:tailEnd/>
          </a:ln>
        </p:spPr>
        <p:txBody>
          <a:bodyPr/>
          <a:lstStyle/>
          <a:p>
            <a:r>
              <a:rPr lang="ru-RU"/>
              <a:t>Родюков Александр. фирма "1С"</a:t>
            </a:r>
          </a:p>
        </p:txBody>
      </p:sp>
      <p:sp>
        <p:nvSpPr>
          <p:cNvPr id="60418" name="Номер слайда 7"/>
          <p:cNvSpPr>
            <a:spLocks noGrp="1"/>
          </p:cNvSpPr>
          <p:nvPr>
            <p:ph type="sldNum" sz="quarter" idx="12"/>
          </p:nvPr>
        </p:nvSpPr>
        <p:spPr>
          <a:noFill/>
          <a:ln>
            <a:miter lim="800000"/>
            <a:headEnd/>
            <a:tailEnd/>
          </a:ln>
        </p:spPr>
        <p:txBody>
          <a:bodyPr/>
          <a:lstStyle/>
          <a:p>
            <a:fld id="{98B45C74-1242-4C94-8A94-4284E646F4F0}" type="slidenum">
              <a:rPr lang="ru-RU" smtClean="0"/>
              <a:pPr/>
              <a:t>36</a:t>
            </a:fld>
            <a:endParaRPr lang="ru-RU" smtClean="0"/>
          </a:p>
        </p:txBody>
      </p:sp>
      <p:sp>
        <p:nvSpPr>
          <p:cNvPr id="60419" name="Rectangle 2"/>
          <p:cNvSpPr>
            <a:spLocks noGrp="1"/>
          </p:cNvSpPr>
          <p:nvPr>
            <p:ph type="title" idx="4294967295"/>
          </p:nvPr>
        </p:nvSpPr>
        <p:spPr>
          <a:xfrm>
            <a:off x="179388" y="195263"/>
            <a:ext cx="8856662" cy="995362"/>
          </a:xfrm>
        </p:spPr>
        <p:txBody>
          <a:bodyPr/>
          <a:lstStyle/>
          <a:p>
            <a:r>
              <a:rPr lang="ru-RU" sz="2900" b="1" smtClean="0">
                <a:solidFill>
                  <a:schemeClr val="hlink"/>
                </a:solidFill>
              </a:rPr>
              <a:t>Какие аргументы были решающими </a:t>
            </a:r>
            <a:br>
              <a:rPr lang="ru-RU" sz="2900" b="1" smtClean="0">
                <a:solidFill>
                  <a:schemeClr val="hlink"/>
                </a:solidFill>
              </a:rPr>
            </a:br>
            <a:r>
              <a:rPr lang="ru-RU" sz="2900" b="1" smtClean="0">
                <a:solidFill>
                  <a:schemeClr val="hlink"/>
                </a:solidFill>
              </a:rPr>
              <a:t>в пользу выбора решения «1С:Университет»?</a:t>
            </a:r>
          </a:p>
        </p:txBody>
      </p:sp>
      <p:pic>
        <p:nvPicPr>
          <p:cNvPr id="60420" name="Picture 4"/>
          <p:cNvPicPr>
            <a:picLocks noChangeAspect="1" noChangeArrowheads="1"/>
          </p:cNvPicPr>
          <p:nvPr/>
        </p:nvPicPr>
        <p:blipFill>
          <a:blip r:embed="rId2"/>
          <a:srcRect t="23065" b="19069"/>
          <a:stretch>
            <a:fillRect/>
          </a:stretch>
        </p:blipFill>
        <p:spPr bwMode="auto">
          <a:xfrm>
            <a:off x="107950" y="1673225"/>
            <a:ext cx="9036050" cy="3059113"/>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Нижний колонтитул 6"/>
          <p:cNvSpPr>
            <a:spLocks noGrp="1"/>
          </p:cNvSpPr>
          <p:nvPr>
            <p:ph type="ftr" sz="quarter" idx="11"/>
          </p:nvPr>
        </p:nvSpPr>
        <p:spPr>
          <a:noFill/>
          <a:ln>
            <a:miter lim="800000"/>
            <a:headEnd/>
            <a:tailEnd/>
          </a:ln>
        </p:spPr>
        <p:txBody>
          <a:bodyPr/>
          <a:lstStyle/>
          <a:p>
            <a:r>
              <a:rPr lang="ru-RU"/>
              <a:t>Родюков Александр. фирма "1С"</a:t>
            </a:r>
          </a:p>
        </p:txBody>
      </p:sp>
      <p:sp>
        <p:nvSpPr>
          <p:cNvPr id="61442" name="Номер слайда 7"/>
          <p:cNvSpPr>
            <a:spLocks noGrp="1"/>
          </p:cNvSpPr>
          <p:nvPr>
            <p:ph type="sldNum" sz="quarter" idx="12"/>
          </p:nvPr>
        </p:nvSpPr>
        <p:spPr>
          <a:noFill/>
          <a:ln>
            <a:miter lim="800000"/>
            <a:headEnd/>
            <a:tailEnd/>
          </a:ln>
        </p:spPr>
        <p:txBody>
          <a:bodyPr/>
          <a:lstStyle/>
          <a:p>
            <a:fld id="{7E07F694-F892-44DC-B5C0-B0307793AD30}" type="slidenum">
              <a:rPr lang="ru-RU" smtClean="0"/>
              <a:pPr/>
              <a:t>37</a:t>
            </a:fld>
            <a:endParaRPr lang="ru-RU" smtClean="0"/>
          </a:p>
        </p:txBody>
      </p:sp>
      <p:sp>
        <p:nvSpPr>
          <p:cNvPr id="61443" name="Rectangle 2"/>
          <p:cNvSpPr>
            <a:spLocks noGrp="1"/>
          </p:cNvSpPr>
          <p:nvPr>
            <p:ph type="title" idx="4294967295"/>
          </p:nvPr>
        </p:nvSpPr>
        <p:spPr>
          <a:xfrm>
            <a:off x="971550" y="-165100"/>
            <a:ext cx="8027988" cy="1085850"/>
          </a:xfrm>
        </p:spPr>
        <p:txBody>
          <a:bodyPr lIns="68580" tIns="34290" rIns="68580" bIns="34290" anchor="t">
            <a:spAutoFit/>
          </a:bodyPr>
          <a:lstStyle/>
          <a:p>
            <a:pPr eaLnBrk="1" hangingPunct="1">
              <a:lnSpc>
                <a:spcPts val="4000"/>
              </a:lnSpc>
            </a:pPr>
            <a:r>
              <a:rPr lang="ru-RU" sz="2500" b="1" smtClean="0">
                <a:solidFill>
                  <a:srgbClr val="3B3838"/>
                </a:solidFill>
              </a:rPr>
              <a:t>«</a:t>
            </a:r>
            <a:r>
              <a:rPr lang="ru-RU" sz="2500" b="1" smtClean="0">
                <a:solidFill>
                  <a:srgbClr val="3B3838"/>
                </a:solidFill>
                <a:latin typeface="Geometria"/>
              </a:rPr>
              <a:t>1С:Университет. Чат. </a:t>
            </a:r>
            <a:br>
              <a:rPr lang="ru-RU" sz="2500" b="1" smtClean="0">
                <a:solidFill>
                  <a:srgbClr val="3B3838"/>
                </a:solidFill>
                <a:latin typeface="Geometria"/>
              </a:rPr>
            </a:br>
            <a:r>
              <a:rPr lang="ru-RU" sz="2500" b="1" smtClean="0">
                <a:solidFill>
                  <a:srgbClr val="3B3838"/>
                </a:solidFill>
                <a:latin typeface="Geometria"/>
              </a:rPr>
              <a:t>Сообщество пользователей</a:t>
            </a:r>
            <a:r>
              <a:rPr lang="ru-RU" sz="2500" b="1" smtClean="0">
                <a:solidFill>
                  <a:srgbClr val="3B3838"/>
                </a:solidFill>
              </a:rPr>
              <a:t>» </a:t>
            </a:r>
            <a:r>
              <a:rPr lang="en-US" sz="2500" b="1" smtClean="0">
                <a:solidFill>
                  <a:srgbClr val="3B3838"/>
                </a:solidFill>
              </a:rPr>
              <a:t> </a:t>
            </a:r>
            <a:endParaRPr lang="ru-RU" sz="2500" b="1" smtClean="0">
              <a:solidFill>
                <a:srgbClr val="3B3838"/>
              </a:solidFill>
            </a:endParaRPr>
          </a:p>
        </p:txBody>
      </p:sp>
      <p:sp>
        <p:nvSpPr>
          <p:cNvPr id="61444" name="Rectangle 3"/>
          <p:cNvSpPr>
            <a:spLocks noChangeArrowheads="1"/>
          </p:cNvSpPr>
          <p:nvPr/>
        </p:nvSpPr>
        <p:spPr bwMode="auto">
          <a:xfrm>
            <a:off x="5305425" y="4516438"/>
            <a:ext cx="2867025" cy="344487"/>
          </a:xfrm>
          <a:prstGeom prst="rect">
            <a:avLst/>
          </a:prstGeom>
          <a:noFill/>
          <a:ln w="9525">
            <a:noFill/>
            <a:miter lim="800000"/>
            <a:headEnd/>
            <a:tailEnd/>
          </a:ln>
          <a:effectLst>
            <a:prstShdw prst="shdw17" dist="17961" dir="2700000">
              <a:srgbClr val="708688"/>
            </a:prstShdw>
          </a:effectLst>
        </p:spPr>
        <p:txBody>
          <a:bodyPr wrap="none" lIns="68554" tIns="34277" rIns="68554" bIns="34277">
            <a:spAutoFit/>
          </a:bodyPr>
          <a:lstStyle/>
          <a:p>
            <a:pPr defTabSz="685800"/>
            <a:r>
              <a:rPr lang="ru-RU" sz="1800" b="1">
                <a:solidFill>
                  <a:srgbClr val="CC0000"/>
                </a:solidFill>
              </a:rPr>
              <a:t>https://t.me/chat1cUniver</a:t>
            </a:r>
          </a:p>
        </p:txBody>
      </p:sp>
      <p:pic>
        <p:nvPicPr>
          <p:cNvPr id="61445" name="Picture 6" descr="logo1cfm"/>
          <p:cNvPicPr>
            <a:picLocks noChangeAspect="1" noChangeArrowheads="1"/>
          </p:cNvPicPr>
          <p:nvPr/>
        </p:nvPicPr>
        <p:blipFill>
          <a:blip r:embed="rId2"/>
          <a:srcRect/>
          <a:stretch>
            <a:fillRect/>
          </a:stretch>
        </p:blipFill>
        <p:spPr bwMode="auto">
          <a:xfrm>
            <a:off x="80963" y="53975"/>
            <a:ext cx="873125" cy="682625"/>
          </a:xfrm>
          <a:prstGeom prst="rect">
            <a:avLst/>
          </a:prstGeom>
          <a:noFill/>
          <a:ln w="9525">
            <a:noFill/>
            <a:miter lim="800000"/>
            <a:headEnd/>
            <a:tailEnd/>
          </a:ln>
        </p:spPr>
      </p:pic>
      <p:sp>
        <p:nvSpPr>
          <p:cNvPr id="61446" name="Rectangle 7"/>
          <p:cNvSpPr>
            <a:spLocks noChangeArrowheads="1"/>
          </p:cNvSpPr>
          <p:nvPr/>
        </p:nvSpPr>
        <p:spPr bwMode="auto">
          <a:xfrm>
            <a:off x="4716463" y="0"/>
            <a:ext cx="2314575" cy="390525"/>
          </a:xfrm>
          <a:prstGeom prst="rect">
            <a:avLst/>
          </a:prstGeom>
          <a:noFill/>
          <a:ln w="9525">
            <a:noFill/>
            <a:miter lim="800000"/>
            <a:headEnd/>
            <a:tailEnd/>
          </a:ln>
          <a:effectLst>
            <a:prstShdw prst="shdw17" dist="17961" dir="2700000">
              <a:srgbClr val="708688"/>
            </a:prstShdw>
          </a:effectLst>
        </p:spPr>
        <p:txBody>
          <a:bodyPr wrap="none" lIns="68580" tIns="34290" rIns="68580" bIns="34290">
            <a:spAutoFit/>
          </a:bodyPr>
          <a:lstStyle/>
          <a:p>
            <a:pPr defTabSz="685800"/>
            <a:r>
              <a:rPr lang="ru-RU" sz="2100" b="1">
                <a:solidFill>
                  <a:srgbClr val="DE2000"/>
                </a:solidFill>
              </a:rPr>
              <a:t>2230 участников</a:t>
            </a:r>
          </a:p>
        </p:txBody>
      </p:sp>
      <p:pic>
        <p:nvPicPr>
          <p:cNvPr id="61447" name="Picture 10"/>
          <p:cNvPicPr>
            <a:picLocks noChangeAspect="1" noChangeArrowheads="1"/>
          </p:cNvPicPr>
          <p:nvPr/>
        </p:nvPicPr>
        <p:blipFill>
          <a:blip r:embed="rId3"/>
          <a:srcRect/>
          <a:stretch>
            <a:fillRect/>
          </a:stretch>
        </p:blipFill>
        <p:spPr bwMode="auto">
          <a:xfrm>
            <a:off x="5003800" y="987425"/>
            <a:ext cx="3455988" cy="3455988"/>
          </a:xfrm>
          <a:prstGeom prst="rect">
            <a:avLst/>
          </a:prstGeom>
          <a:noFill/>
          <a:ln w="9525">
            <a:noFill/>
            <a:miter lim="800000"/>
            <a:headEnd/>
            <a:tailEnd/>
          </a:ln>
        </p:spPr>
      </p:pic>
      <p:pic>
        <p:nvPicPr>
          <p:cNvPr id="61448" name="Picture 10"/>
          <p:cNvPicPr>
            <a:picLocks noChangeAspect="1" noChangeArrowheads="1"/>
          </p:cNvPicPr>
          <p:nvPr/>
        </p:nvPicPr>
        <p:blipFill>
          <a:blip r:embed="rId4"/>
          <a:srcRect/>
          <a:stretch>
            <a:fillRect/>
          </a:stretch>
        </p:blipFill>
        <p:spPr bwMode="auto">
          <a:xfrm>
            <a:off x="34925" y="811213"/>
            <a:ext cx="4176713" cy="4352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 2"/>
          <p:cNvSpPr>
            <a:spLocks noGrp="1"/>
          </p:cNvSpPr>
          <p:nvPr/>
        </p:nvSpPr>
        <p:spPr bwMode="auto">
          <a:xfrm>
            <a:off x="1614488" y="1370013"/>
            <a:ext cx="5915025" cy="3262312"/>
          </a:xfrm>
          <a:prstGeom prst="rect">
            <a:avLst/>
          </a:prstGeom>
          <a:noFill/>
          <a:ln w="9525">
            <a:noFill/>
            <a:miter lim="800000"/>
            <a:headEnd/>
            <a:tailEnd/>
          </a:ln>
        </p:spPr>
        <p:txBody>
          <a:bodyPr lIns="68580" tIns="34290" rIns="68580" bIns="34290"/>
          <a:lstStyle/>
          <a:p>
            <a:pPr defTabSz="914400">
              <a:lnSpc>
                <a:spcPct val="90000"/>
              </a:lnSpc>
              <a:buFont typeface="Arial" charset="0"/>
              <a:buNone/>
            </a:pPr>
            <a:endParaRPr lang="ru-RU" altLang="ru-RU" sz="1900">
              <a:latin typeface="Futura PT Book" pitchFamily="34" charset="-52"/>
            </a:endParaRPr>
          </a:p>
        </p:txBody>
      </p:sp>
      <p:sp>
        <p:nvSpPr>
          <p:cNvPr id="62466" name="Заголовок 1"/>
          <p:cNvSpPr txBox="1">
            <a:spLocks/>
          </p:cNvSpPr>
          <p:nvPr/>
        </p:nvSpPr>
        <p:spPr bwMode="auto">
          <a:xfrm>
            <a:off x="412750" y="3305175"/>
            <a:ext cx="8372475" cy="1535113"/>
          </a:xfrm>
          <a:prstGeom prst="rect">
            <a:avLst/>
          </a:prstGeom>
          <a:noFill/>
          <a:ln w="9525">
            <a:noFill/>
            <a:miter lim="800000"/>
            <a:headEnd/>
            <a:tailEnd/>
          </a:ln>
        </p:spPr>
        <p:txBody>
          <a:bodyPr lIns="68580" tIns="34290" rIns="68580" bIns="34290" anchor="ctr"/>
          <a:lstStyle/>
          <a:p>
            <a:pPr defTabSz="914400">
              <a:lnSpc>
                <a:spcPct val="90000"/>
              </a:lnSpc>
              <a:buClr>
                <a:srgbClr val="FF0000"/>
              </a:buClr>
              <a:buFont typeface="Arial" charset="0"/>
              <a:buNone/>
            </a:pPr>
            <a:r>
              <a:rPr lang="ru-RU" altLang="ru-RU" sz="2600">
                <a:solidFill>
                  <a:srgbClr val="000000"/>
                </a:solidFill>
              </a:rPr>
              <a:t>Обзор планируемых изменений согласно:</a:t>
            </a:r>
          </a:p>
          <a:p>
            <a:pPr defTabSz="914400">
              <a:lnSpc>
                <a:spcPct val="90000"/>
              </a:lnSpc>
              <a:buClr>
                <a:srgbClr val="FF0000"/>
              </a:buClr>
              <a:buFontTx/>
              <a:buChar char="-"/>
            </a:pPr>
            <a:r>
              <a:rPr lang="ru-RU" altLang="ru-RU" sz="2600">
                <a:solidFill>
                  <a:srgbClr val="000000"/>
                </a:solidFill>
              </a:rPr>
              <a:t> порядку приема 2024, </a:t>
            </a:r>
          </a:p>
          <a:p>
            <a:pPr defTabSz="914400">
              <a:lnSpc>
                <a:spcPct val="90000"/>
              </a:lnSpc>
              <a:buClr>
                <a:srgbClr val="FF0000"/>
              </a:buClr>
              <a:buFontTx/>
              <a:buChar char="-"/>
            </a:pPr>
            <a:r>
              <a:rPr lang="ru-RU" altLang="ru-RU" sz="2600">
                <a:solidFill>
                  <a:srgbClr val="000000"/>
                </a:solidFill>
              </a:rPr>
              <a:t> в механизмах взаимодействия с Суперсервисом «Поступление в вуз онлайн», </a:t>
            </a:r>
          </a:p>
          <a:p>
            <a:pPr defTabSz="914400">
              <a:lnSpc>
                <a:spcPct val="90000"/>
              </a:lnSpc>
              <a:buClr>
                <a:srgbClr val="FF0000"/>
              </a:buClr>
              <a:buFontTx/>
              <a:buChar char="-"/>
            </a:pPr>
            <a:r>
              <a:rPr lang="ru-RU" altLang="ru-RU" sz="2600">
                <a:solidFill>
                  <a:srgbClr val="000000"/>
                </a:solidFill>
              </a:rPr>
              <a:t> ФИС ГИА и приема</a:t>
            </a:r>
          </a:p>
        </p:txBody>
      </p:sp>
      <p:pic>
        <p:nvPicPr>
          <p:cNvPr id="62467" name="Рисунок 6"/>
          <p:cNvPicPr>
            <a:picLocks noChangeAspect="1"/>
          </p:cNvPicPr>
          <p:nvPr/>
        </p:nvPicPr>
        <p:blipFill>
          <a:blip r:embed="rId2"/>
          <a:srcRect/>
          <a:stretch>
            <a:fillRect/>
          </a:stretch>
        </p:blipFill>
        <p:spPr bwMode="auto">
          <a:xfrm>
            <a:off x="2627313" y="1276350"/>
            <a:ext cx="4105275" cy="1966913"/>
          </a:xfrm>
          <a:prstGeom prst="rect">
            <a:avLst/>
          </a:prstGeom>
          <a:noFill/>
          <a:ln w="9525">
            <a:noFill/>
            <a:miter lim="800000"/>
            <a:headEnd/>
            <a:tailEnd/>
          </a:ln>
        </p:spPr>
      </p:pic>
      <p:sp>
        <p:nvSpPr>
          <p:cNvPr id="62468" name="TextBox 5"/>
          <p:cNvSpPr txBox="1">
            <a:spLocks noChangeArrowheads="1"/>
          </p:cNvSpPr>
          <p:nvPr/>
        </p:nvSpPr>
        <p:spPr bwMode="auto">
          <a:xfrm>
            <a:off x="-684213" y="555625"/>
            <a:ext cx="10945813" cy="1150938"/>
          </a:xfrm>
          <a:prstGeom prst="rect">
            <a:avLst/>
          </a:prstGeom>
          <a:noFill/>
          <a:ln w="9525">
            <a:noFill/>
            <a:miter lim="800000"/>
            <a:headEnd/>
            <a:tailEnd/>
          </a:ln>
        </p:spPr>
        <p:txBody>
          <a:bodyPr wrap="none" lIns="0" tIns="0" rIns="0" bIns="0"/>
          <a:lstStyle/>
          <a:p>
            <a:pPr algn="ctr" defTabSz="914400">
              <a:lnSpc>
                <a:spcPct val="90000"/>
              </a:lnSpc>
              <a:buFont typeface="Arial" charset="0"/>
              <a:buNone/>
            </a:pPr>
            <a:r>
              <a:rPr lang="ru-RU" altLang="ru-RU" sz="2500" b="1"/>
              <a:t>Вебинар «Развитие функционала </a:t>
            </a:r>
          </a:p>
          <a:p>
            <a:pPr algn="ctr" defTabSz="914400">
              <a:lnSpc>
                <a:spcPct val="90000"/>
              </a:lnSpc>
              <a:buFont typeface="Arial" charset="0"/>
              <a:buNone/>
            </a:pPr>
            <a:r>
              <a:rPr lang="ru-RU" altLang="ru-RU" sz="2500" b="1"/>
              <a:t>для организации работы приемной комиссии 2024 г.</a:t>
            </a:r>
            <a:endParaRPr lang="ru-RU" altLang="ru-RU" sz="2500" b="1">
              <a:solidFill>
                <a:srgbClr val="1C1C1C"/>
              </a:solidFill>
            </a:endParaRPr>
          </a:p>
        </p:txBody>
      </p:sp>
      <p:sp>
        <p:nvSpPr>
          <p:cNvPr id="62469" name="TextBox 10"/>
          <p:cNvSpPr txBox="1">
            <a:spLocks noChangeArrowheads="1"/>
          </p:cNvSpPr>
          <p:nvPr/>
        </p:nvSpPr>
        <p:spPr bwMode="auto">
          <a:xfrm>
            <a:off x="3619500" y="195263"/>
            <a:ext cx="1889125" cy="144462"/>
          </a:xfrm>
          <a:prstGeom prst="rect">
            <a:avLst/>
          </a:prstGeom>
          <a:noFill/>
          <a:ln w="9525">
            <a:noFill/>
            <a:miter lim="800000"/>
            <a:headEnd/>
            <a:tailEnd/>
          </a:ln>
        </p:spPr>
        <p:txBody>
          <a:bodyPr wrap="none" lIns="0" tIns="0" rIns="0" bIns="0">
            <a:spAutoFit/>
          </a:bodyPr>
          <a:lstStyle/>
          <a:p>
            <a:pPr algn="r" defTabSz="914400">
              <a:lnSpc>
                <a:spcPct val="50000"/>
              </a:lnSpc>
              <a:buFont typeface="Arial" charset="0"/>
              <a:buNone/>
            </a:pPr>
            <a:r>
              <a:rPr lang="ru-RU" altLang="ru-RU" sz="1900" b="1">
                <a:solidFill>
                  <a:schemeClr val="hlink"/>
                </a:solidFill>
              </a:rPr>
              <a:t>14 марта 2024 г.</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Заголовок 1"/>
          <p:cNvSpPr>
            <a:spLocks noGrp="1" noChangeArrowheads="1"/>
          </p:cNvSpPr>
          <p:nvPr>
            <p:ph type="title" idx="4294967295"/>
          </p:nvPr>
        </p:nvSpPr>
        <p:spPr>
          <a:xfrm>
            <a:off x="611188" y="252413"/>
            <a:ext cx="7812087" cy="950912"/>
          </a:xfrm>
        </p:spPr>
        <p:txBody>
          <a:bodyPr lIns="68580" tIns="34290" rIns="68580" bIns="34290"/>
          <a:lstStyle/>
          <a:p>
            <a:r>
              <a:rPr lang="ru-RU" altLang="ru-RU" sz="2900" smtClean="0">
                <a:solidFill>
                  <a:srgbClr val="000000"/>
                </a:solidFill>
              </a:rPr>
              <a:t>Планы развития подсистемы организации и проведения приемной кампании в 2024 году</a:t>
            </a:r>
          </a:p>
        </p:txBody>
      </p:sp>
      <p:graphicFrame>
        <p:nvGraphicFramePr>
          <p:cNvPr id="175127" name="Group 23"/>
          <p:cNvGraphicFramePr>
            <a:graphicFrameLocks noGrp="1"/>
          </p:cNvGraphicFramePr>
          <p:nvPr/>
        </p:nvGraphicFramePr>
        <p:xfrm>
          <a:off x="522288" y="1589088"/>
          <a:ext cx="7991475" cy="2774950"/>
        </p:xfrm>
        <a:graphic>
          <a:graphicData uri="http://schemas.openxmlformats.org/drawingml/2006/table">
            <a:tbl>
              <a:tblPr/>
              <a:tblGrid>
                <a:gridCol w="5946775"/>
                <a:gridCol w="2044700"/>
              </a:tblGrid>
              <a:tr h="344488">
                <a:tc>
                  <a:txBody>
                    <a:bodyPr/>
                    <a:lstStyle/>
                    <a:p>
                      <a:pPr marL="0" marR="0" lvl="0" indent="0" algn="l" defTabSz="914400" rtl="0" eaLnBrk="1" fontAlgn="base" latinLnBrk="0" hangingPunct="1">
                        <a:lnSpc>
                          <a:spcPct val="90000"/>
                        </a:lnSpc>
                        <a:spcBef>
                          <a:spcPct val="0"/>
                        </a:spcBef>
                        <a:spcAft>
                          <a:spcPct val="0"/>
                        </a:spcAft>
                        <a:buClrTx/>
                        <a:buSzTx/>
                        <a:buFont typeface="Arial" charset="0"/>
                        <a:buNone/>
                        <a:tabLst/>
                      </a:pPr>
                      <a:r>
                        <a:rPr kumimoji="0" lang="ru-RU" sz="1600" b="1" i="0" u="none" strike="noStrike" cap="none" normalizeH="0" baseline="0" smtClean="0">
                          <a:ln>
                            <a:noFill/>
                          </a:ln>
                          <a:solidFill>
                            <a:schemeClr val="tx1"/>
                          </a:solidFill>
                          <a:effectLst/>
                          <a:latin typeface="Arial" charset="0"/>
                          <a:cs typeface="Arial" charset="0"/>
                        </a:rPr>
                        <a:t>Вид работ</a:t>
                      </a:r>
                    </a:p>
                  </a:txBody>
                  <a:tcPr marL="68578" marR="68578" marT="31856" marB="31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 typeface="Arial" charset="0"/>
                        <a:buNone/>
                        <a:tabLst/>
                      </a:pPr>
                      <a:r>
                        <a:rPr kumimoji="0" lang="ru-RU" sz="1600" b="1" i="0" u="none" strike="noStrike" cap="none" normalizeH="0" baseline="0" smtClean="0">
                          <a:ln>
                            <a:noFill/>
                          </a:ln>
                          <a:solidFill>
                            <a:schemeClr val="tx1"/>
                          </a:solidFill>
                          <a:effectLst/>
                          <a:latin typeface="Arial" charset="0"/>
                          <a:cs typeface="Arial" charset="0"/>
                        </a:rPr>
                        <a:t>Срок</a:t>
                      </a:r>
                    </a:p>
                  </a:txBody>
                  <a:tcPr marL="68578" marR="68578" marT="31856" marB="31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4488">
                <a:tc>
                  <a:txBody>
                    <a:bodyPr/>
                    <a:lstStyle/>
                    <a:p>
                      <a:pPr marL="0" marR="0" lvl="0" indent="0" algn="l" defTabSz="914400" rtl="0" eaLnBrk="1" fontAlgn="base" latinLnBrk="0" hangingPunct="1">
                        <a:lnSpc>
                          <a:spcPct val="90000"/>
                        </a:lnSpc>
                        <a:spcBef>
                          <a:spcPct val="0"/>
                        </a:spcBef>
                        <a:spcAft>
                          <a:spcPct val="0"/>
                        </a:spcAft>
                        <a:buClrTx/>
                        <a:buSzTx/>
                        <a:buFont typeface="Arial" charset="0"/>
                        <a:buNone/>
                        <a:tabLst/>
                      </a:pPr>
                      <a:r>
                        <a:rPr kumimoji="0" lang="ru-RU" sz="1600" b="0" i="0" u="none" strike="noStrike" cap="none" normalizeH="0" baseline="0" smtClean="0">
                          <a:ln>
                            <a:noFill/>
                          </a:ln>
                          <a:solidFill>
                            <a:schemeClr val="tx1"/>
                          </a:solidFill>
                          <a:effectLst/>
                          <a:latin typeface="Arial" charset="0"/>
                          <a:cs typeface="Arial" charset="0"/>
                        </a:rPr>
                        <a:t>Доработка «1С:Университет ПРОФ» с учетом порядка приема 2024 года</a:t>
                      </a:r>
                    </a:p>
                  </a:txBody>
                  <a:tcPr marL="68578" marR="68578" marT="31856" marB="31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l" defTabSz="914400" rtl="0" eaLnBrk="1" fontAlgn="base" latinLnBrk="0" hangingPunct="1">
                        <a:lnSpc>
                          <a:spcPct val="90000"/>
                        </a:lnSpc>
                        <a:spcBef>
                          <a:spcPct val="0"/>
                        </a:spcBef>
                        <a:spcAft>
                          <a:spcPct val="0"/>
                        </a:spcAft>
                        <a:buClrTx/>
                        <a:buSzTx/>
                        <a:buFont typeface="Arial" charset="0"/>
                        <a:buNone/>
                        <a:tabLst/>
                      </a:pPr>
                      <a:r>
                        <a:rPr kumimoji="0" lang="ru-RU" sz="1600" b="0" i="0" u="none" strike="noStrike" cap="none" normalizeH="0" baseline="0" smtClean="0">
                          <a:ln>
                            <a:noFill/>
                          </a:ln>
                          <a:solidFill>
                            <a:schemeClr val="tx1"/>
                          </a:solidFill>
                          <a:effectLst/>
                          <a:latin typeface="Arial" charset="0"/>
                          <a:cs typeface="Arial" charset="0"/>
                        </a:rPr>
                        <a:t>Март 2024</a:t>
                      </a:r>
                    </a:p>
                  </a:txBody>
                  <a:tcPr marL="68578" marR="68578" marT="31856" marB="31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r>
              <a:tr h="603250">
                <a:tc>
                  <a:txBody>
                    <a:bodyPr/>
                    <a:lstStyle/>
                    <a:p>
                      <a:pPr marL="0" marR="0" lvl="0" indent="0" algn="l" defTabSz="914400" rtl="0" eaLnBrk="1" fontAlgn="base" latinLnBrk="0" hangingPunct="1">
                        <a:lnSpc>
                          <a:spcPct val="90000"/>
                        </a:lnSpc>
                        <a:spcBef>
                          <a:spcPct val="0"/>
                        </a:spcBef>
                        <a:spcAft>
                          <a:spcPct val="0"/>
                        </a:spcAft>
                        <a:buClrTx/>
                        <a:buSzTx/>
                        <a:buFont typeface="Arial" charset="0"/>
                        <a:buNone/>
                        <a:tabLst/>
                      </a:pPr>
                      <a:r>
                        <a:rPr kumimoji="0" lang="ru-RU" sz="1600" b="0" i="0" u="none" strike="noStrike" cap="none" normalizeH="0" baseline="0" smtClean="0">
                          <a:ln>
                            <a:noFill/>
                          </a:ln>
                          <a:solidFill>
                            <a:schemeClr val="tx1"/>
                          </a:solidFill>
                          <a:effectLst/>
                          <a:latin typeface="Arial" charset="0"/>
                          <a:cs typeface="Arial" charset="0"/>
                        </a:rPr>
                        <a:t>Доработка Личного кабинета для «1С:Университет ПРОФ» с учетом порядка приема 2024 года</a:t>
                      </a:r>
                    </a:p>
                  </a:txBody>
                  <a:tcPr marL="68578" marR="68578" marT="31856" marB="31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 typeface="Arial" charset="0"/>
                        <a:buNone/>
                        <a:tabLst/>
                      </a:pPr>
                      <a:r>
                        <a:rPr kumimoji="0" lang="ru-RU" sz="1600" b="0" i="0" u="none" strike="noStrike" cap="none" normalizeH="0" baseline="0" smtClean="0">
                          <a:ln>
                            <a:noFill/>
                          </a:ln>
                          <a:solidFill>
                            <a:schemeClr val="tx1"/>
                          </a:solidFill>
                          <a:effectLst/>
                          <a:latin typeface="Arial" charset="0"/>
                          <a:cs typeface="Arial" charset="0"/>
                        </a:rPr>
                        <a:t>Март 2024</a:t>
                      </a:r>
                    </a:p>
                  </a:txBody>
                  <a:tcPr marL="68578" marR="68578" marT="31856" marB="31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3250">
                <a:tc>
                  <a:txBody>
                    <a:bodyPr/>
                    <a:lstStyle/>
                    <a:p>
                      <a:pPr marL="0" marR="0" lvl="0" indent="0" algn="l" defTabSz="914400" rtl="0" eaLnBrk="1" fontAlgn="base" latinLnBrk="0" hangingPunct="1">
                        <a:lnSpc>
                          <a:spcPct val="90000"/>
                        </a:lnSpc>
                        <a:spcBef>
                          <a:spcPct val="0"/>
                        </a:spcBef>
                        <a:spcAft>
                          <a:spcPct val="0"/>
                        </a:spcAft>
                        <a:buClrTx/>
                        <a:buSzTx/>
                        <a:buFont typeface="Arial" charset="0"/>
                        <a:buNone/>
                        <a:tabLst/>
                      </a:pPr>
                      <a:r>
                        <a:rPr kumimoji="0" lang="ru-RU" sz="1600" b="0" i="0" u="none" strike="noStrike" cap="none" normalizeH="0" baseline="0" smtClean="0">
                          <a:ln>
                            <a:noFill/>
                          </a:ln>
                          <a:solidFill>
                            <a:schemeClr val="tx1"/>
                          </a:solidFill>
                          <a:effectLst/>
                          <a:latin typeface="Arial" charset="0"/>
                          <a:cs typeface="Arial" charset="0"/>
                        </a:rPr>
                        <a:t>Поддержка взаимодействия с ФИС ГИА и приема с учетом изменений спецификации 2024 года</a:t>
                      </a:r>
                    </a:p>
                  </a:txBody>
                  <a:tcPr marL="68578" marR="68578" marT="31856" marB="31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l" defTabSz="914400" rtl="0" eaLnBrk="1" fontAlgn="base" latinLnBrk="0" hangingPunct="1">
                        <a:lnSpc>
                          <a:spcPct val="90000"/>
                        </a:lnSpc>
                        <a:spcBef>
                          <a:spcPct val="0"/>
                        </a:spcBef>
                        <a:spcAft>
                          <a:spcPct val="0"/>
                        </a:spcAft>
                        <a:buClrTx/>
                        <a:buSzTx/>
                        <a:buFont typeface="Arial" charset="0"/>
                        <a:buNone/>
                        <a:tabLst/>
                      </a:pPr>
                      <a:r>
                        <a:rPr kumimoji="0" lang="ru-RU" sz="1600" b="0" i="0" u="none" strike="noStrike" cap="none" normalizeH="0" baseline="0" smtClean="0">
                          <a:ln>
                            <a:noFill/>
                          </a:ln>
                          <a:solidFill>
                            <a:schemeClr val="tx1"/>
                          </a:solidFill>
                          <a:effectLst/>
                          <a:latin typeface="Arial" charset="0"/>
                          <a:cs typeface="Arial" charset="0"/>
                        </a:rPr>
                        <a:t>Февраль - август 2024</a:t>
                      </a:r>
                    </a:p>
                  </a:txBody>
                  <a:tcPr marL="68578" marR="68578" marT="31856" marB="31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r>
              <a:tr h="603250">
                <a:tc>
                  <a:txBody>
                    <a:bodyPr/>
                    <a:lstStyle/>
                    <a:p>
                      <a:pPr marL="0" marR="0" lvl="0" indent="0" algn="l" defTabSz="914400" rtl="0" eaLnBrk="1" fontAlgn="base" latinLnBrk="0" hangingPunct="1">
                        <a:lnSpc>
                          <a:spcPct val="90000"/>
                        </a:lnSpc>
                        <a:spcBef>
                          <a:spcPct val="0"/>
                        </a:spcBef>
                        <a:spcAft>
                          <a:spcPct val="0"/>
                        </a:spcAft>
                        <a:buClrTx/>
                        <a:buSzTx/>
                        <a:buFont typeface="Arial" charset="0"/>
                        <a:buNone/>
                        <a:tabLst/>
                      </a:pPr>
                      <a:r>
                        <a:rPr kumimoji="0" lang="ru-RU" sz="1600" b="0" i="0" u="none" strike="noStrike" cap="none" normalizeH="0" baseline="0" smtClean="0">
                          <a:ln>
                            <a:noFill/>
                          </a:ln>
                          <a:solidFill>
                            <a:schemeClr val="tx1"/>
                          </a:solidFill>
                          <a:effectLst/>
                          <a:latin typeface="Arial" charset="0"/>
                          <a:cs typeface="Arial" charset="0"/>
                        </a:rPr>
                        <a:t>Поддержка взаимодействия с Сервисом приема (Суперсервис «Поступление в вуз онлайн») с учетом изменений спецификации 2024 года</a:t>
                      </a:r>
                    </a:p>
                  </a:txBody>
                  <a:tcPr marL="68578" marR="68578" marT="31856" marB="31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 typeface="Arial" charset="0"/>
                        <a:buNone/>
                        <a:tabLst/>
                      </a:pPr>
                      <a:r>
                        <a:rPr kumimoji="0" lang="ru-RU" sz="1600" b="0" i="0" u="none" strike="noStrike" cap="none" normalizeH="0" baseline="0" smtClean="0">
                          <a:ln>
                            <a:noFill/>
                          </a:ln>
                          <a:solidFill>
                            <a:schemeClr val="tx1"/>
                          </a:solidFill>
                          <a:effectLst/>
                          <a:latin typeface="Arial" charset="0"/>
                          <a:cs typeface="Arial" charset="0"/>
                        </a:rPr>
                        <a:t>Апрель – август 2024</a:t>
                      </a:r>
                    </a:p>
                  </a:txBody>
                  <a:tcPr marL="68578" marR="68578" marT="31856" marB="31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idx="4294967295"/>
          </p:nvPr>
        </p:nvSpPr>
        <p:spPr>
          <a:xfrm>
            <a:off x="477838" y="1058863"/>
            <a:ext cx="7623175" cy="993775"/>
          </a:xfrm>
        </p:spPr>
        <p:txBody>
          <a:bodyPr lIns="72560" tIns="36280" rIns="72560" bIns="36280"/>
          <a:lstStyle/>
          <a:p>
            <a:r>
              <a:rPr lang="ru-RU" sz="2100" smtClean="0"/>
              <a:t>«Три кита», на которых стоят </a:t>
            </a:r>
            <a:r>
              <a:rPr lang="ru-RU" sz="2100" smtClean="0">
                <a:solidFill>
                  <a:schemeClr val="hlink"/>
                </a:solidFill>
              </a:rPr>
              <a:t>электронные услуги</a:t>
            </a:r>
            <a:r>
              <a:rPr lang="ru-RU" sz="2100" smtClean="0"/>
              <a:t>:</a:t>
            </a:r>
            <a:br>
              <a:rPr lang="ru-RU" sz="2100" smtClean="0"/>
            </a:br>
            <a:endParaRPr lang="ru-RU" sz="2100" smtClean="0"/>
          </a:p>
        </p:txBody>
      </p:sp>
      <p:sp>
        <p:nvSpPr>
          <p:cNvPr id="16386" name="Rectangle 3"/>
          <p:cNvSpPr>
            <a:spLocks noGrp="1" noChangeArrowheads="1"/>
          </p:cNvSpPr>
          <p:nvPr>
            <p:ph type="body" idx="4294967295"/>
          </p:nvPr>
        </p:nvSpPr>
        <p:spPr>
          <a:xfrm>
            <a:off x="250825" y="1779588"/>
            <a:ext cx="8678863" cy="2374900"/>
          </a:xfrm>
        </p:spPr>
        <p:txBody>
          <a:bodyPr lIns="72560" tIns="36280" rIns="72560" bIns="36280"/>
          <a:lstStyle/>
          <a:p>
            <a:pPr marL="342900" indent="-342900" defTabSz="914400"/>
            <a:r>
              <a:rPr lang="ru-RU" sz="2000" smtClean="0"/>
              <a:t>Система личных кабинетов. </a:t>
            </a:r>
          </a:p>
          <a:p>
            <a:pPr marL="342900" indent="-342900" defTabSz="914400"/>
            <a:r>
              <a:rPr lang="ru-RU" sz="2000" smtClean="0"/>
              <a:t>Единая внутренняя система идентификации и аутентификации (ЕСИА). </a:t>
            </a:r>
          </a:p>
          <a:p>
            <a:pPr marL="342900" indent="-342900" defTabSz="914400"/>
            <a:r>
              <a:rPr lang="ru-RU" sz="2000" smtClean="0"/>
              <a:t>Система электронного взаимодействия (СЭД). </a:t>
            </a:r>
          </a:p>
          <a:p>
            <a:pPr marL="342900" indent="-342900" defTabSz="914400">
              <a:buFont typeface="Arial" charset="0"/>
              <a:buNone/>
            </a:pPr>
            <a:endParaRPr lang="en-US" sz="2000" smtClean="0"/>
          </a:p>
          <a:p>
            <a:pPr marL="342900" indent="-342900" defTabSz="914400">
              <a:buFont typeface="Arial" charset="0"/>
              <a:buNone/>
            </a:pPr>
            <a:r>
              <a:rPr lang="ru-RU" sz="2000" smtClean="0"/>
              <a:t>Каждый из них — это давно не какая-то отдельно стоящая система, это набор интегрированных компонентов со своей функциональностью.</a:t>
            </a:r>
            <a:endParaRPr lang="en-US" sz="2000" smtClean="0"/>
          </a:p>
        </p:txBody>
      </p:sp>
      <p:sp>
        <p:nvSpPr>
          <p:cNvPr id="16387" name="Rectangle 4"/>
          <p:cNvSpPr>
            <a:spLocks noChangeArrowheads="1"/>
          </p:cNvSpPr>
          <p:nvPr/>
        </p:nvSpPr>
        <p:spPr bwMode="auto">
          <a:xfrm>
            <a:off x="971550" y="465138"/>
            <a:ext cx="8283575" cy="593725"/>
          </a:xfrm>
          <a:prstGeom prst="rect">
            <a:avLst/>
          </a:prstGeom>
          <a:noFill/>
          <a:ln w="9525" algn="ctr">
            <a:noFill/>
            <a:miter lim="800000"/>
            <a:headEnd/>
            <a:tailEnd/>
          </a:ln>
        </p:spPr>
        <p:txBody>
          <a:bodyPr lIns="72560" tIns="36280" rIns="72560" bIns="36280" anchor="ctr"/>
          <a:lstStyle/>
          <a:p>
            <a:pPr defTabSz="725488" eaLnBrk="0" hangingPunct="0"/>
            <a:r>
              <a:rPr lang="ru-RU" sz="1900" b="1">
                <a:solidFill>
                  <a:schemeClr val="hlink"/>
                </a:solidFill>
                <a:latin typeface="Futura PT Demi" pitchFamily="34" charset="0"/>
              </a:rPr>
              <a:t>Форум национальных достижений </a:t>
            </a:r>
            <a:br>
              <a:rPr lang="ru-RU" sz="1900" b="1">
                <a:solidFill>
                  <a:schemeClr val="hlink"/>
                </a:solidFill>
                <a:latin typeface="Futura PT Demi" pitchFamily="34" charset="0"/>
              </a:rPr>
            </a:br>
            <a:r>
              <a:rPr lang="ru-RU" sz="1900" b="1">
                <a:solidFill>
                  <a:schemeClr val="hlink"/>
                </a:solidFill>
                <a:latin typeface="Futura PT Demi" pitchFamily="34" charset="0"/>
              </a:rPr>
              <a:t>«Государственные услуги» на выставке «Россия»</a:t>
            </a:r>
            <a:br>
              <a:rPr lang="ru-RU" sz="1900" b="1">
                <a:solidFill>
                  <a:schemeClr val="hlink"/>
                </a:solidFill>
                <a:latin typeface="Futura PT Demi" pitchFamily="34" charset="0"/>
              </a:rPr>
            </a:br>
            <a:r>
              <a:rPr lang="ru-RU" b="1">
                <a:solidFill>
                  <a:schemeClr val="hlink"/>
                </a:solidFill>
                <a:latin typeface="Futura PT Demi" pitchFamily="34" charset="0"/>
              </a:rPr>
              <a:t>Олег </a:t>
            </a:r>
            <a:r>
              <a:rPr lang="ru-RU" sz="2000" b="1">
                <a:solidFill>
                  <a:schemeClr val="hlink"/>
                </a:solidFill>
                <a:latin typeface="Futura PT Demi" pitchFamily="34" charset="0"/>
              </a:rPr>
              <a:t>Качанов</a:t>
            </a:r>
            <a:r>
              <a:rPr lang="ru-RU" b="1">
                <a:solidFill>
                  <a:schemeClr val="hlink"/>
                </a:solidFill>
                <a:latin typeface="Futura PT Demi" pitchFamily="34" charset="0"/>
              </a:rPr>
              <a:t>, замминистра Минцифры: </a:t>
            </a:r>
            <a:br>
              <a:rPr lang="ru-RU" b="1">
                <a:solidFill>
                  <a:schemeClr val="hlink"/>
                </a:solidFill>
                <a:latin typeface="Futura PT Demi" pitchFamily="34" charset="0"/>
              </a:rPr>
            </a:br>
            <a:r>
              <a:rPr lang="ru-RU" sz="1500" b="1">
                <a:solidFill>
                  <a:schemeClr val="hlink"/>
                </a:solidFill>
                <a:latin typeface="Futura PT Demi" pitchFamily="34" charset="0"/>
              </a:rPr>
              <a:t/>
            </a:r>
            <a:br>
              <a:rPr lang="ru-RU" sz="1500" b="1">
                <a:solidFill>
                  <a:schemeClr val="hlink"/>
                </a:solidFill>
                <a:latin typeface="Futura PT Demi" pitchFamily="34" charset="0"/>
              </a:rPr>
            </a:br>
            <a:endParaRPr lang="ru-RU" sz="1500" b="1">
              <a:solidFill>
                <a:schemeClr val="hlink"/>
              </a:solidFill>
              <a:latin typeface="Futura PT Demi"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Нижний колонтитул 6"/>
          <p:cNvSpPr txBox="1">
            <a:spLocks noGrp="1"/>
          </p:cNvSpPr>
          <p:nvPr/>
        </p:nvSpPr>
        <p:spPr bwMode="auto">
          <a:xfrm>
            <a:off x="3028950" y="4767263"/>
            <a:ext cx="3086100" cy="273050"/>
          </a:xfrm>
          <a:prstGeom prst="rect">
            <a:avLst/>
          </a:prstGeom>
          <a:noFill/>
          <a:ln w="9525">
            <a:noFill/>
            <a:miter lim="800000"/>
            <a:headEnd/>
            <a:tailEnd/>
          </a:ln>
        </p:spPr>
        <p:txBody>
          <a:bodyPr anchor="ctr"/>
          <a:lstStyle/>
          <a:p>
            <a:pPr algn="ctr"/>
            <a:r>
              <a:rPr lang="ru-RU" sz="900">
                <a:solidFill>
                  <a:srgbClr val="898989"/>
                </a:solidFill>
              </a:rPr>
              <a:t>Родюков Александр. фирма "1С"</a:t>
            </a:r>
          </a:p>
        </p:txBody>
      </p:sp>
      <p:sp>
        <p:nvSpPr>
          <p:cNvPr id="64514" name="Номер слайда 7"/>
          <p:cNvSpPr txBox="1">
            <a:spLocks noGrp="1"/>
          </p:cNvSpPr>
          <p:nvPr/>
        </p:nvSpPr>
        <p:spPr bwMode="auto">
          <a:xfrm>
            <a:off x="6457950" y="4767263"/>
            <a:ext cx="2057400" cy="273050"/>
          </a:xfrm>
          <a:prstGeom prst="rect">
            <a:avLst/>
          </a:prstGeom>
          <a:noFill/>
          <a:ln w="9525">
            <a:noFill/>
            <a:miter lim="800000"/>
            <a:headEnd/>
            <a:tailEnd/>
          </a:ln>
        </p:spPr>
        <p:txBody>
          <a:bodyPr anchor="ctr"/>
          <a:lstStyle/>
          <a:p>
            <a:pPr algn="r"/>
            <a:fld id="{42F8A134-D369-4054-823B-187DC499AD37}" type="slidenum">
              <a:rPr lang="ru-RU" sz="900">
                <a:solidFill>
                  <a:srgbClr val="898989"/>
                </a:solidFill>
              </a:rPr>
              <a:pPr algn="r"/>
              <a:t>40</a:t>
            </a:fld>
            <a:endParaRPr lang="ru-RU" sz="900">
              <a:solidFill>
                <a:srgbClr val="898989"/>
              </a:solidFill>
            </a:endParaRPr>
          </a:p>
        </p:txBody>
      </p:sp>
      <p:sp>
        <p:nvSpPr>
          <p:cNvPr id="64515" name="Заголовок 1"/>
          <p:cNvSpPr>
            <a:spLocks noGrp="1" noChangeArrowheads="1"/>
          </p:cNvSpPr>
          <p:nvPr>
            <p:ph type="title" idx="4294967295"/>
          </p:nvPr>
        </p:nvSpPr>
        <p:spPr>
          <a:xfrm>
            <a:off x="34925" y="31750"/>
            <a:ext cx="8424863" cy="811213"/>
          </a:xfrm>
        </p:spPr>
        <p:txBody>
          <a:bodyPr lIns="68580" tIns="34290" rIns="68580" bIns="34290"/>
          <a:lstStyle/>
          <a:p>
            <a:r>
              <a:rPr lang="ru-RU" altLang="ru-RU" sz="2000" b="1" smtClean="0"/>
              <a:t>Интеграция с Суперсервисом </a:t>
            </a:r>
            <a:br>
              <a:rPr lang="ru-RU" altLang="ru-RU" sz="2000" b="1" smtClean="0"/>
            </a:br>
            <a:r>
              <a:rPr lang="ru-RU" altLang="ru-RU" sz="2000" b="1" smtClean="0"/>
              <a:t>«Поступление в вуз онлайн» в 2023 году</a:t>
            </a:r>
            <a:endParaRPr lang="ru-RU" altLang="ru-RU" sz="2000" smtClean="0"/>
          </a:p>
        </p:txBody>
      </p:sp>
      <p:sp>
        <p:nvSpPr>
          <p:cNvPr id="64516" name="TextBox 1"/>
          <p:cNvSpPr txBox="1">
            <a:spLocks noChangeArrowheads="1"/>
          </p:cNvSpPr>
          <p:nvPr/>
        </p:nvSpPr>
        <p:spPr bwMode="auto">
          <a:xfrm>
            <a:off x="107950" y="915988"/>
            <a:ext cx="5435600" cy="633412"/>
          </a:xfrm>
          <a:prstGeom prst="rect">
            <a:avLst/>
          </a:prstGeom>
          <a:noFill/>
          <a:ln w="9525">
            <a:noFill/>
            <a:miter lim="800000"/>
            <a:headEnd/>
            <a:tailEnd/>
          </a:ln>
        </p:spPr>
        <p:txBody>
          <a:bodyPr lIns="68580" tIns="34290" rIns="68580" bIns="34290">
            <a:spAutoFit/>
          </a:bodyPr>
          <a:lstStyle/>
          <a:p>
            <a:pPr marL="285750" indent="-285750" algn="ctr" defTabSz="914400" eaLnBrk="0" hangingPunct="0">
              <a:lnSpc>
                <a:spcPct val="90000"/>
              </a:lnSpc>
              <a:spcAft>
                <a:spcPts val="1200"/>
              </a:spcAft>
              <a:buClr>
                <a:schemeClr val="tx1"/>
              </a:buClr>
              <a:buFont typeface="Wingdings" pitchFamily="2" charset="2"/>
              <a:buNone/>
            </a:pPr>
            <a:r>
              <a:rPr lang="ru-RU" altLang="ru-RU" sz="2100"/>
              <a:t>В 2023 г. вышло </a:t>
            </a:r>
            <a:r>
              <a:rPr lang="ru-RU" altLang="ru-RU" sz="2100" b="1">
                <a:solidFill>
                  <a:srgbClr val="C00000"/>
                </a:solidFill>
              </a:rPr>
              <a:t>30 версий </a:t>
            </a:r>
            <a:r>
              <a:rPr lang="ru-RU" altLang="ru-RU" sz="2100"/>
              <a:t>обработки </a:t>
            </a:r>
            <a:r>
              <a:rPr lang="ru-RU" altLang="ru-RU" sz="2000"/>
              <a:t>«Взаимодействие c СС».</a:t>
            </a:r>
          </a:p>
        </p:txBody>
      </p:sp>
      <p:sp>
        <p:nvSpPr>
          <p:cNvPr id="64517" name="TextBox 4"/>
          <p:cNvSpPr txBox="1">
            <a:spLocks noChangeArrowheads="1"/>
          </p:cNvSpPr>
          <p:nvPr/>
        </p:nvSpPr>
        <p:spPr bwMode="auto">
          <a:xfrm>
            <a:off x="8675688" y="4840288"/>
            <a:ext cx="468312" cy="277812"/>
          </a:xfrm>
          <a:prstGeom prst="rect">
            <a:avLst/>
          </a:prstGeom>
          <a:noFill/>
          <a:ln w="9525">
            <a:noFill/>
            <a:miter lim="800000"/>
            <a:headEnd/>
            <a:tailEnd/>
          </a:ln>
        </p:spPr>
        <p:txBody>
          <a:bodyPr lIns="68580" tIns="34290" rIns="68580" bIns="34290">
            <a:spAutoFit/>
          </a:bodyPr>
          <a:lstStyle/>
          <a:p>
            <a:pPr algn="ctr" defTabSz="914400" eaLnBrk="0" hangingPunct="0">
              <a:lnSpc>
                <a:spcPct val="90000"/>
              </a:lnSpc>
              <a:buFont typeface="Arial" charset="0"/>
              <a:buNone/>
            </a:pPr>
            <a:r>
              <a:rPr lang="ru-RU" altLang="ru-RU" sz="1900" b="1"/>
              <a:t>23</a:t>
            </a:r>
          </a:p>
        </p:txBody>
      </p:sp>
      <p:sp>
        <p:nvSpPr>
          <p:cNvPr id="65543" name="Rectangle 7"/>
          <p:cNvSpPr>
            <a:spLocks noChangeArrowheads="1"/>
          </p:cNvSpPr>
          <p:nvPr/>
        </p:nvSpPr>
        <p:spPr bwMode="auto">
          <a:xfrm>
            <a:off x="-25400" y="4803775"/>
            <a:ext cx="4525963" cy="396875"/>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defTabSz="914400">
              <a:defRPr/>
            </a:pPr>
            <a:r>
              <a:rPr lang="ru-RU" sz="2000" b="1"/>
              <a:t>https://t.me/superservicesuniversity</a:t>
            </a:r>
          </a:p>
        </p:txBody>
      </p:sp>
      <p:pic>
        <p:nvPicPr>
          <p:cNvPr id="64519" name="Picture 8"/>
          <p:cNvPicPr>
            <a:picLocks noChangeAspect="1" noChangeArrowheads="1"/>
          </p:cNvPicPr>
          <p:nvPr/>
        </p:nvPicPr>
        <p:blipFill>
          <a:blip r:embed="rId2"/>
          <a:srcRect/>
          <a:stretch>
            <a:fillRect/>
          </a:stretch>
        </p:blipFill>
        <p:spPr bwMode="auto">
          <a:xfrm>
            <a:off x="5597525" y="700088"/>
            <a:ext cx="3438525" cy="4176712"/>
          </a:xfrm>
          <a:prstGeom prst="rect">
            <a:avLst/>
          </a:prstGeom>
          <a:noFill/>
          <a:ln w="9525">
            <a:noFill/>
            <a:miter lim="800000"/>
            <a:headEnd/>
            <a:tailEnd/>
          </a:ln>
        </p:spPr>
      </p:pic>
      <p:pic>
        <p:nvPicPr>
          <p:cNvPr id="64520" name="Picture 9"/>
          <p:cNvPicPr>
            <a:picLocks noChangeAspect="1" noChangeArrowheads="1"/>
          </p:cNvPicPr>
          <p:nvPr/>
        </p:nvPicPr>
        <p:blipFill>
          <a:blip r:embed="rId3"/>
          <a:srcRect/>
          <a:stretch>
            <a:fillRect/>
          </a:stretch>
        </p:blipFill>
        <p:spPr bwMode="auto">
          <a:xfrm>
            <a:off x="900113" y="1779588"/>
            <a:ext cx="2879725" cy="2879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p:cNvSpPr>
          <p:nvPr>
            <p:ph type="title" idx="4294967295"/>
          </p:nvPr>
        </p:nvSpPr>
        <p:spPr/>
        <p:txBody>
          <a:bodyPr/>
          <a:lstStyle/>
          <a:p>
            <a:pPr algn="ctr"/>
            <a:r>
              <a:rPr lang="ru-RU" smtClean="0"/>
              <a:t>Материалы вебинара</a:t>
            </a:r>
          </a:p>
        </p:txBody>
      </p:sp>
      <p:pic>
        <p:nvPicPr>
          <p:cNvPr id="65538" name="Picture 3"/>
          <p:cNvPicPr>
            <a:picLocks noChangeAspect="1" noChangeArrowheads="1"/>
          </p:cNvPicPr>
          <p:nvPr>
            <p:ph type="body" idx="4294967295"/>
          </p:nvPr>
        </p:nvPicPr>
        <p:blipFill>
          <a:blip r:embed="rId2"/>
          <a:srcRect/>
          <a:stretch>
            <a:fillRect/>
          </a:stretch>
        </p:blipFill>
        <p:spPr>
          <a:xfrm>
            <a:off x="430213" y="1347788"/>
            <a:ext cx="7886700" cy="3263900"/>
          </a:xfrm>
        </p:spPr>
      </p:pic>
      <p:sp>
        <p:nvSpPr>
          <p:cNvPr id="193540" name="Rectangle 4"/>
          <p:cNvSpPr>
            <a:spLocks noChangeArrowheads="1"/>
          </p:cNvSpPr>
          <p:nvPr/>
        </p:nvSpPr>
        <p:spPr bwMode="auto">
          <a:xfrm>
            <a:off x="1531938" y="4732338"/>
            <a:ext cx="5632450" cy="36671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defRPr/>
            </a:pPr>
            <a:r>
              <a:rPr lang="ru-RU" sz="1800"/>
              <a:t>https://solutions.1c.ru/catalog/university-prof/materials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Объект 2"/>
          <p:cNvSpPr>
            <a:spLocks noGrp="1"/>
          </p:cNvSpPr>
          <p:nvPr>
            <p:ph idx="4294967295"/>
          </p:nvPr>
        </p:nvSpPr>
        <p:spPr>
          <a:xfrm>
            <a:off x="107950" y="1419225"/>
            <a:ext cx="4572000" cy="2376488"/>
          </a:xfrm>
        </p:spPr>
        <p:txBody>
          <a:bodyPr/>
          <a:lstStyle/>
          <a:p>
            <a:pPr marL="182563" indent="-182563" defTabSz="914400" eaLnBrk="1" hangingPunct="1"/>
            <a:r>
              <a:rPr lang="ru-RU" sz="1700" smtClean="0"/>
              <a:t>Поручение Президента РФ от 10.10.2020 N ПР-1648</a:t>
            </a:r>
          </a:p>
          <a:p>
            <a:pPr marL="457200" lvl="1" indent="-182563" defTabSz="914400" eaLnBrk="1" hangingPunct="1"/>
            <a:r>
              <a:rPr lang="ru-RU" sz="1400" smtClean="0"/>
              <a:t>«…обеспечить к 1 января 2023 г. перевод в электронный формат массовых социально значимых государственных и муниципальных услуг, предусмотрев соответствующие изменения в национальных проектах…»</a:t>
            </a:r>
          </a:p>
          <a:p>
            <a:pPr marL="182563" indent="-182563" defTabSz="914400" eaLnBrk="1" hangingPunct="1"/>
            <a:r>
              <a:rPr lang="ru-RU" sz="1700" smtClean="0"/>
              <a:t>Единые функциональные технические требования к интеграции региональных ведомственных информационных систем с </a:t>
            </a:r>
            <a:r>
              <a:rPr lang="ru-RU" sz="1700" smtClean="0">
                <a:solidFill>
                  <a:srgbClr val="003399"/>
                </a:solidFill>
              </a:rPr>
              <a:t>формой-концентратором ЕПГУ «Поступление в среднее специальное учебное заведение»</a:t>
            </a:r>
            <a:r>
              <a:rPr lang="en-US" sz="1700" smtClean="0">
                <a:solidFill>
                  <a:srgbClr val="003399"/>
                </a:solidFill>
              </a:rPr>
              <a:t> </a:t>
            </a:r>
            <a:r>
              <a:rPr lang="ru-RU" sz="1700" smtClean="0">
                <a:solidFill>
                  <a:srgbClr val="003399"/>
                </a:solidFill>
              </a:rPr>
              <a:t>Версия 3.0 от 2024 г.</a:t>
            </a:r>
          </a:p>
          <a:p>
            <a:pPr marL="182563" indent="-182563" defTabSz="914400" eaLnBrk="1" hangingPunct="1"/>
            <a:endParaRPr lang="ru-RU" sz="1700" smtClean="0">
              <a:solidFill>
                <a:srgbClr val="003399"/>
              </a:solidFill>
            </a:endParaRPr>
          </a:p>
        </p:txBody>
      </p:sp>
      <p:sp>
        <p:nvSpPr>
          <p:cNvPr id="123907" name="Rectangle 3"/>
          <p:cNvSpPr>
            <a:spLocks noChangeArrowheads="1"/>
          </p:cNvSpPr>
          <p:nvPr/>
        </p:nvSpPr>
        <p:spPr bwMode="auto">
          <a:xfrm>
            <a:off x="323850" y="123825"/>
            <a:ext cx="7675563" cy="7620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spcBef>
                <a:spcPct val="20000"/>
              </a:spcBef>
              <a:buClr>
                <a:srgbClr val="CC0000"/>
              </a:buClr>
            </a:pPr>
            <a:r>
              <a:rPr lang="ru-RU" sz="2000" b="1">
                <a:solidFill>
                  <a:srgbClr val="003399"/>
                </a:solidFill>
              </a:rPr>
              <a:t>Сервис </a:t>
            </a:r>
          </a:p>
          <a:p>
            <a:pPr>
              <a:spcBef>
                <a:spcPct val="20000"/>
              </a:spcBef>
              <a:buClr>
                <a:srgbClr val="CC0000"/>
              </a:buClr>
            </a:pPr>
            <a:r>
              <a:rPr lang="ru-RU" sz="2000" b="1">
                <a:solidFill>
                  <a:srgbClr val="003399"/>
                </a:solidFill>
              </a:rPr>
              <a:t>«Поступление в среднее специальное учебное заведение»</a:t>
            </a:r>
          </a:p>
        </p:txBody>
      </p:sp>
      <p:pic>
        <p:nvPicPr>
          <p:cNvPr id="123908" name="Picture 4"/>
          <p:cNvPicPr>
            <a:picLocks noChangeAspect="1" noChangeArrowheads="1"/>
          </p:cNvPicPr>
          <p:nvPr/>
        </p:nvPicPr>
        <p:blipFill>
          <a:blip r:embed="rId2"/>
          <a:srcRect/>
          <a:stretch>
            <a:fillRect/>
          </a:stretch>
        </p:blipFill>
        <p:spPr bwMode="auto">
          <a:xfrm>
            <a:off x="4859338" y="1022350"/>
            <a:ext cx="5578475" cy="39258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Нижний колонтитул 6"/>
          <p:cNvSpPr>
            <a:spLocks noGrp="1"/>
          </p:cNvSpPr>
          <p:nvPr>
            <p:ph type="ftr" sz="quarter" idx="11"/>
          </p:nvPr>
        </p:nvSpPr>
        <p:spPr>
          <a:noFill/>
          <a:ln>
            <a:miter lim="800000"/>
            <a:headEnd/>
            <a:tailEnd/>
          </a:ln>
        </p:spPr>
        <p:txBody>
          <a:bodyPr/>
          <a:lstStyle/>
          <a:p>
            <a:r>
              <a:rPr lang="ru-RU"/>
              <a:t>Родюков Александр. фирма "1С"</a:t>
            </a:r>
          </a:p>
        </p:txBody>
      </p:sp>
      <p:sp>
        <p:nvSpPr>
          <p:cNvPr id="66562" name="Номер слайда 7"/>
          <p:cNvSpPr>
            <a:spLocks noGrp="1"/>
          </p:cNvSpPr>
          <p:nvPr>
            <p:ph type="sldNum" sz="quarter" idx="12"/>
          </p:nvPr>
        </p:nvSpPr>
        <p:spPr>
          <a:noFill/>
          <a:ln>
            <a:miter lim="800000"/>
            <a:headEnd/>
            <a:tailEnd/>
          </a:ln>
        </p:spPr>
        <p:txBody>
          <a:bodyPr/>
          <a:lstStyle/>
          <a:p>
            <a:fld id="{6CDFC4C0-59F8-4D14-B599-0776097FF829}" type="slidenum">
              <a:rPr lang="ru-RU" smtClean="0"/>
              <a:pPr/>
              <a:t>43</a:t>
            </a:fld>
            <a:endParaRPr lang="ru-RU" smtClean="0"/>
          </a:p>
        </p:txBody>
      </p:sp>
      <p:sp>
        <p:nvSpPr>
          <p:cNvPr id="66563" name="Rectangle 2"/>
          <p:cNvSpPr>
            <a:spLocks noGrp="1"/>
          </p:cNvSpPr>
          <p:nvPr>
            <p:ph type="title" idx="4294967295"/>
          </p:nvPr>
        </p:nvSpPr>
        <p:spPr>
          <a:xfrm>
            <a:off x="1062038" y="-20638"/>
            <a:ext cx="7380287" cy="1212851"/>
          </a:xfrm>
        </p:spPr>
        <p:txBody>
          <a:bodyPr lIns="68580" tIns="34290" rIns="68580" bIns="34290" anchor="t">
            <a:spAutoFit/>
          </a:bodyPr>
          <a:lstStyle/>
          <a:p>
            <a:pPr eaLnBrk="1" hangingPunct="1">
              <a:lnSpc>
                <a:spcPts val="4000"/>
              </a:lnSpc>
            </a:pPr>
            <a:r>
              <a:rPr lang="ru-RU" sz="2900" b="1" smtClean="0">
                <a:solidFill>
                  <a:srgbClr val="3B3838"/>
                </a:solidFill>
                <a:latin typeface="Geometria"/>
              </a:rPr>
              <a:t>Для ИТ компаний – </a:t>
            </a:r>
            <a:r>
              <a:rPr lang="ru-RU" sz="2900" b="1" smtClean="0">
                <a:solidFill>
                  <a:srgbClr val="3B3838"/>
                </a:solidFill>
              </a:rPr>
              <a:t/>
            </a:r>
            <a:br>
              <a:rPr lang="ru-RU" sz="2900" b="1" smtClean="0">
                <a:solidFill>
                  <a:srgbClr val="3B3838"/>
                </a:solidFill>
              </a:rPr>
            </a:br>
            <a:r>
              <a:rPr lang="ru-RU" sz="2900" b="1" smtClean="0">
                <a:solidFill>
                  <a:srgbClr val="3B3838"/>
                </a:solidFill>
                <a:latin typeface="Geometria"/>
              </a:rPr>
              <a:t>«постоянные изменения» </a:t>
            </a:r>
            <a:r>
              <a:rPr lang="ru-RU" sz="2900" b="1" smtClean="0">
                <a:solidFill>
                  <a:srgbClr val="3B3838"/>
                </a:solidFill>
              </a:rPr>
              <a:t/>
            </a:r>
            <a:br>
              <a:rPr lang="ru-RU" sz="2900" b="1" smtClean="0">
                <a:solidFill>
                  <a:srgbClr val="3B3838"/>
                </a:solidFill>
              </a:rPr>
            </a:br>
            <a:r>
              <a:rPr lang="ru-RU" sz="2900" b="1" smtClean="0">
                <a:solidFill>
                  <a:srgbClr val="3B3838"/>
                </a:solidFill>
                <a:latin typeface="Geometria"/>
              </a:rPr>
              <a:t>являются основой стратегии.</a:t>
            </a:r>
          </a:p>
        </p:txBody>
      </p:sp>
      <p:sp>
        <p:nvSpPr>
          <p:cNvPr id="66564" name="Rectangle 3"/>
          <p:cNvSpPr>
            <a:spLocks noGrp="1"/>
          </p:cNvSpPr>
          <p:nvPr>
            <p:ph type="body" idx="4294967295"/>
          </p:nvPr>
        </p:nvSpPr>
        <p:spPr>
          <a:xfrm>
            <a:off x="-36513" y="1635125"/>
            <a:ext cx="9558338" cy="2809875"/>
          </a:xfrm>
        </p:spPr>
        <p:txBody>
          <a:bodyPr lIns="68580" tIns="34290" rIns="68580" bIns="34290"/>
          <a:lstStyle/>
          <a:p>
            <a:pPr eaLnBrk="1" hangingPunct="1"/>
            <a:endParaRPr lang="ru-RU" sz="2500" smtClean="0"/>
          </a:p>
          <a:p>
            <a:pPr eaLnBrk="1" hangingPunct="1"/>
            <a:endParaRPr lang="ru-RU" sz="2500" smtClean="0"/>
          </a:p>
          <a:p>
            <a:pPr eaLnBrk="1" hangingPunct="1">
              <a:buFont typeface="Arial" charset="0"/>
              <a:buNone/>
            </a:pPr>
            <a:r>
              <a:rPr lang="ru-RU" sz="2500" smtClean="0">
                <a:solidFill>
                  <a:srgbClr val="DE2000"/>
                </a:solidFill>
              </a:rPr>
              <a:t>Цель</a:t>
            </a:r>
            <a:r>
              <a:rPr lang="ru-RU" sz="2500" smtClean="0"/>
              <a:t>: </a:t>
            </a:r>
          </a:p>
          <a:p>
            <a:pPr lvl="1" eaLnBrk="1" hangingPunct="1">
              <a:spcBef>
                <a:spcPts val="1000"/>
              </a:spcBef>
            </a:pPr>
            <a:r>
              <a:rPr lang="ru-RU" sz="2400" smtClean="0"/>
              <a:t>развитие востребованного функционала; </a:t>
            </a:r>
            <a:endParaRPr lang="en-US" sz="2400" smtClean="0"/>
          </a:p>
          <a:p>
            <a:pPr lvl="1" eaLnBrk="1" hangingPunct="1">
              <a:spcBef>
                <a:spcPts val="1000"/>
              </a:spcBef>
            </a:pPr>
            <a:r>
              <a:rPr lang="ru-RU" sz="2400" smtClean="0"/>
              <a:t>разработка технологий «обогащения» функционала.</a:t>
            </a:r>
          </a:p>
        </p:txBody>
      </p:sp>
      <p:pic>
        <p:nvPicPr>
          <p:cNvPr id="66565" name="Picture 4" descr="logo1cfm"/>
          <p:cNvPicPr>
            <a:picLocks noChangeAspect="1" noChangeArrowheads="1"/>
          </p:cNvPicPr>
          <p:nvPr/>
        </p:nvPicPr>
        <p:blipFill>
          <a:blip r:embed="rId2"/>
          <a:srcRect/>
          <a:stretch>
            <a:fillRect/>
          </a:stretch>
        </p:blipFill>
        <p:spPr bwMode="auto">
          <a:xfrm>
            <a:off x="26988" y="0"/>
            <a:ext cx="873125" cy="68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Нижний колонтитул 6"/>
          <p:cNvSpPr>
            <a:spLocks noGrp="1"/>
          </p:cNvSpPr>
          <p:nvPr>
            <p:ph type="ftr" sz="quarter" idx="11"/>
          </p:nvPr>
        </p:nvSpPr>
        <p:spPr>
          <a:noFill/>
          <a:ln>
            <a:miter lim="800000"/>
            <a:headEnd/>
            <a:tailEnd/>
          </a:ln>
        </p:spPr>
        <p:txBody>
          <a:bodyPr/>
          <a:lstStyle/>
          <a:p>
            <a:r>
              <a:rPr lang="ru-RU"/>
              <a:t>Родюков Александр. фирма "1С"</a:t>
            </a:r>
          </a:p>
        </p:txBody>
      </p:sp>
      <p:sp>
        <p:nvSpPr>
          <p:cNvPr id="67586" name="Номер слайда 7"/>
          <p:cNvSpPr>
            <a:spLocks noGrp="1"/>
          </p:cNvSpPr>
          <p:nvPr>
            <p:ph type="sldNum" sz="quarter" idx="12"/>
          </p:nvPr>
        </p:nvSpPr>
        <p:spPr>
          <a:noFill/>
          <a:ln>
            <a:miter lim="800000"/>
            <a:headEnd/>
            <a:tailEnd/>
          </a:ln>
        </p:spPr>
        <p:txBody>
          <a:bodyPr/>
          <a:lstStyle/>
          <a:p>
            <a:fld id="{3431EB66-B5BF-44E6-8A3A-F0D76B99DD10}" type="slidenum">
              <a:rPr lang="ru-RU" smtClean="0"/>
              <a:pPr/>
              <a:t>44</a:t>
            </a:fld>
            <a:endParaRPr lang="ru-RU" smtClean="0"/>
          </a:p>
        </p:txBody>
      </p:sp>
      <p:sp>
        <p:nvSpPr>
          <p:cNvPr id="67587" name="Rectangle 3"/>
          <p:cNvSpPr>
            <a:spLocks noGrp="1"/>
          </p:cNvSpPr>
          <p:nvPr>
            <p:ph type="body" idx="4294967295"/>
          </p:nvPr>
        </p:nvSpPr>
        <p:spPr>
          <a:xfrm>
            <a:off x="144463" y="1384300"/>
            <a:ext cx="5940425" cy="2808288"/>
          </a:xfrm>
        </p:spPr>
        <p:txBody>
          <a:bodyPr lIns="68554" tIns="34277" rIns="68554" bIns="34277">
            <a:spAutoFit/>
          </a:bodyPr>
          <a:lstStyle/>
          <a:p>
            <a:pPr marL="285750" indent="-285750" defTabSz="914400" eaLnBrk="1" hangingPunct="1">
              <a:spcBef>
                <a:spcPct val="0"/>
              </a:spcBef>
              <a:buClr>
                <a:schemeClr val="hlink"/>
              </a:buClr>
              <a:buSzPct val="120000"/>
            </a:pPr>
            <a:r>
              <a:rPr lang="ru-RU" sz="1700" smtClean="0"/>
              <a:t>Технология </a:t>
            </a:r>
            <a:r>
              <a:rPr lang="ru-RU" sz="1700" b="1" smtClean="0"/>
              <a:t>«расширение конфигурации»</a:t>
            </a:r>
            <a:r>
              <a:rPr lang="ru-RU" sz="1700" smtClean="0"/>
              <a:t> - позволяет дорабатывать функционал тиражного продукта, не внося изменений в код, при этом используя базовые объекты.</a:t>
            </a:r>
          </a:p>
          <a:p>
            <a:pPr marL="285750" indent="-285750" defTabSz="914400" eaLnBrk="1" hangingPunct="1">
              <a:spcBef>
                <a:spcPct val="0"/>
              </a:spcBef>
              <a:buClr>
                <a:schemeClr val="hlink"/>
              </a:buClr>
              <a:buSzPct val="120000"/>
            </a:pPr>
            <a:endParaRPr lang="ru-RU" sz="1700" smtClean="0"/>
          </a:p>
          <a:p>
            <a:pPr marL="285750" indent="-285750" defTabSz="914400" eaLnBrk="1" hangingPunct="1">
              <a:spcBef>
                <a:spcPct val="0"/>
              </a:spcBef>
              <a:buClr>
                <a:schemeClr val="hlink"/>
              </a:buClr>
              <a:buSzPct val="120000"/>
            </a:pPr>
            <a:r>
              <a:rPr lang="ru-RU" sz="1700" smtClean="0"/>
              <a:t>В результате продукта остается на полной поддержке (с возможностью тиражного обновления), что значительно упрощает его дальнейшее сопровождение.</a:t>
            </a:r>
          </a:p>
          <a:p>
            <a:pPr marL="285750" indent="-285750" defTabSz="914400" eaLnBrk="1" hangingPunct="1">
              <a:spcBef>
                <a:spcPct val="0"/>
              </a:spcBef>
              <a:buClr>
                <a:schemeClr val="hlink"/>
              </a:buClr>
              <a:buSzPct val="120000"/>
            </a:pPr>
            <a:endParaRPr lang="ru-RU" sz="1700" smtClean="0"/>
          </a:p>
        </p:txBody>
      </p:sp>
      <p:sp>
        <p:nvSpPr>
          <p:cNvPr id="67588" name="Rectangle 4"/>
          <p:cNvSpPr>
            <a:spLocks/>
          </p:cNvSpPr>
          <p:nvPr/>
        </p:nvSpPr>
        <p:spPr bwMode="auto">
          <a:xfrm>
            <a:off x="950913" y="33338"/>
            <a:ext cx="7886700" cy="831850"/>
          </a:xfrm>
          <a:prstGeom prst="rect">
            <a:avLst/>
          </a:prstGeom>
          <a:noFill/>
          <a:ln w="9525" algn="ctr">
            <a:noFill/>
            <a:miter lim="800000"/>
            <a:headEnd/>
            <a:tailEnd/>
          </a:ln>
        </p:spPr>
        <p:txBody>
          <a:bodyPr lIns="68580" tIns="34290" rIns="68580" bIns="34290">
            <a:spAutoFit/>
          </a:bodyPr>
          <a:lstStyle/>
          <a:p>
            <a:pPr defTabSz="685800">
              <a:lnSpc>
                <a:spcPts val="3000"/>
              </a:lnSpc>
            </a:pPr>
            <a:r>
              <a:rPr lang="ru-RU" sz="3000" b="1">
                <a:solidFill>
                  <a:srgbClr val="3B3838"/>
                </a:solidFill>
                <a:latin typeface="Geometria"/>
              </a:rPr>
              <a:t>«</a:t>
            </a:r>
            <a:r>
              <a:rPr lang="ru-RU" sz="3000" b="1">
                <a:solidFill>
                  <a:srgbClr val="3B3838"/>
                </a:solidFill>
              </a:rPr>
              <a:t>О</a:t>
            </a:r>
            <a:r>
              <a:rPr lang="ru-RU" sz="3000" b="1">
                <a:solidFill>
                  <a:srgbClr val="3B3838"/>
                </a:solidFill>
                <a:latin typeface="Geometria"/>
              </a:rPr>
              <a:t>богащение</a:t>
            </a:r>
            <a:r>
              <a:rPr lang="ru-RU" sz="3000" b="1">
                <a:solidFill>
                  <a:srgbClr val="3B3838"/>
                </a:solidFill>
              </a:rPr>
              <a:t>»</a:t>
            </a:r>
            <a:r>
              <a:rPr lang="ru-RU" sz="3000" b="1">
                <a:solidFill>
                  <a:srgbClr val="3B3838"/>
                </a:solidFill>
                <a:latin typeface="Geometria"/>
              </a:rPr>
              <a:t> </a:t>
            </a:r>
            <a:endParaRPr lang="ru-RU" sz="3000" b="1">
              <a:solidFill>
                <a:srgbClr val="3B3838"/>
              </a:solidFill>
            </a:endParaRPr>
          </a:p>
          <a:p>
            <a:pPr defTabSz="685800">
              <a:lnSpc>
                <a:spcPts val="3000"/>
              </a:lnSpc>
            </a:pPr>
            <a:r>
              <a:rPr lang="ru-RU" sz="3000" b="1">
                <a:solidFill>
                  <a:srgbClr val="3B3838"/>
                </a:solidFill>
              </a:rPr>
              <a:t>тиражного функционала</a:t>
            </a:r>
            <a:endParaRPr lang="ru-RU" sz="3000" b="1">
              <a:solidFill>
                <a:srgbClr val="3B3838"/>
              </a:solidFill>
              <a:latin typeface="Geometria"/>
            </a:endParaRPr>
          </a:p>
        </p:txBody>
      </p:sp>
      <p:pic>
        <p:nvPicPr>
          <p:cNvPr id="67589" name="Picture 5"/>
          <p:cNvPicPr>
            <a:picLocks noChangeAspect="1" noChangeArrowheads="1"/>
          </p:cNvPicPr>
          <p:nvPr/>
        </p:nvPicPr>
        <p:blipFill>
          <a:blip r:embed="rId3"/>
          <a:srcRect/>
          <a:stretch>
            <a:fillRect/>
          </a:stretch>
        </p:blipFill>
        <p:spPr bwMode="auto">
          <a:xfrm>
            <a:off x="6457950" y="1222375"/>
            <a:ext cx="2273300" cy="3429000"/>
          </a:xfrm>
          <a:prstGeom prst="rect">
            <a:avLst/>
          </a:prstGeom>
          <a:noFill/>
          <a:ln w="9525" algn="ctr">
            <a:noFill/>
            <a:miter lim="800000"/>
            <a:headEnd/>
            <a:tailEnd/>
          </a:ln>
        </p:spPr>
      </p:pic>
      <p:sp>
        <p:nvSpPr>
          <p:cNvPr id="67590" name="Rectangle 5"/>
          <p:cNvSpPr>
            <a:spLocks noChangeArrowheads="1"/>
          </p:cNvSpPr>
          <p:nvPr/>
        </p:nvSpPr>
        <p:spPr bwMode="auto">
          <a:xfrm>
            <a:off x="468313" y="4570413"/>
            <a:ext cx="3290887" cy="274637"/>
          </a:xfrm>
          <a:prstGeom prst="rect">
            <a:avLst/>
          </a:prstGeom>
          <a:noFill/>
          <a:ln w="9525" algn="ctr">
            <a:noFill/>
            <a:miter lim="800000"/>
            <a:headEnd/>
            <a:tailEnd/>
          </a:ln>
        </p:spPr>
        <p:txBody>
          <a:bodyPr wrap="none" lIns="68580" tIns="34290" rIns="68580" bIns="34290">
            <a:spAutoFit/>
          </a:bodyPr>
          <a:lstStyle/>
          <a:p>
            <a:pPr defTabSz="685800"/>
            <a:r>
              <a:rPr lang="ru-RU" sz="1400" b="1">
                <a:solidFill>
                  <a:schemeClr val="hlink"/>
                </a:solidFill>
              </a:rPr>
              <a:t>https://v8.1c.ru/platforma/rasshireniya/</a:t>
            </a:r>
          </a:p>
        </p:txBody>
      </p:sp>
      <p:pic>
        <p:nvPicPr>
          <p:cNvPr id="67591" name="Picture 6" descr="logo1cfm"/>
          <p:cNvPicPr>
            <a:picLocks noChangeAspect="1" noChangeArrowheads="1"/>
          </p:cNvPicPr>
          <p:nvPr/>
        </p:nvPicPr>
        <p:blipFill>
          <a:blip r:embed="rId4"/>
          <a:srcRect/>
          <a:stretch>
            <a:fillRect/>
          </a:stretch>
        </p:blipFill>
        <p:spPr bwMode="auto">
          <a:xfrm>
            <a:off x="26988" y="107950"/>
            <a:ext cx="873125" cy="681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Google Shape;85;p1"/>
          <p:cNvSpPr txBox="1">
            <a:spLocks noChangeArrowheads="1"/>
          </p:cNvSpPr>
          <p:nvPr/>
        </p:nvSpPr>
        <p:spPr bwMode="auto">
          <a:xfrm>
            <a:off x="573088" y="1474788"/>
            <a:ext cx="7997825" cy="693737"/>
          </a:xfrm>
          <a:prstGeom prst="rect">
            <a:avLst/>
          </a:prstGeom>
          <a:noFill/>
          <a:ln w="9525">
            <a:noFill/>
            <a:miter lim="800000"/>
            <a:headEnd/>
            <a:tailEnd/>
          </a:ln>
        </p:spPr>
        <p:txBody>
          <a:bodyPr lIns="68593" tIns="34287" rIns="68593" bIns="34287">
            <a:spAutoFit/>
          </a:bodyPr>
          <a:lstStyle/>
          <a:p>
            <a:pPr algn="ctr" defTabSz="914400">
              <a:buClr>
                <a:srgbClr val="000000"/>
              </a:buClr>
              <a:buFont typeface="Arial" charset="0"/>
              <a:buNone/>
            </a:pPr>
            <a:r>
              <a:rPr lang="ru-RU" sz="2000">
                <a:solidFill>
                  <a:srgbClr val="FFFFFF"/>
                </a:solidFill>
                <a:sym typeface="Arial" charset="0"/>
              </a:rPr>
              <a:t>ЦИТО: СВЕДЕНИЯ ОБ ОБРАЗОВАТЕЛЬНОЙ ОРГАНИЗАЦИИ. РАСШИРЕНИЕ ДЛЯ «1С:УНИВЕРСИТЕТ ПРОФ»</a:t>
            </a:r>
            <a:endParaRPr lang="ru-RU" sz="900">
              <a:solidFill>
                <a:srgbClr val="000000"/>
              </a:solidFill>
              <a:sym typeface="Arial" charset="0"/>
            </a:endParaRPr>
          </a:p>
        </p:txBody>
      </p:sp>
      <p:sp>
        <p:nvSpPr>
          <p:cNvPr id="87" name="Google Shape;87;p1"/>
          <p:cNvSpPr/>
          <p:nvPr/>
        </p:nvSpPr>
        <p:spPr>
          <a:xfrm>
            <a:off x="4572000" y="4391025"/>
            <a:ext cx="1106488" cy="455613"/>
          </a:xfrm>
          <a:prstGeom prst="roundRect">
            <a:avLst>
              <a:gd name="adj" fmla="val 16667"/>
            </a:avLst>
          </a:prstGeom>
          <a:solidFill>
            <a:schemeClr val="lt1"/>
          </a:solidFill>
          <a:ln>
            <a:noFill/>
          </a:ln>
        </p:spPr>
        <p:txBody>
          <a:bodyPr spcFirstLastPara="1" lIns="68593" tIns="34287" rIns="68593" bIns="34287" anchor="ctr"/>
          <a:lstStyle/>
          <a:p>
            <a:pPr algn="ctr" defTabSz="914400" fontAlgn="auto">
              <a:spcBef>
                <a:spcPts val="0"/>
              </a:spcBef>
              <a:spcAft>
                <a:spcPts val="0"/>
              </a:spcAft>
              <a:buClr>
                <a:srgbClr val="000000"/>
              </a:buClr>
              <a:buFont typeface="Arial"/>
              <a:buNone/>
              <a:defRPr/>
            </a:pPr>
            <a:endParaRPr sz="1350" kern="0">
              <a:solidFill>
                <a:schemeClr val="lt1"/>
              </a:solidFill>
              <a:latin typeface="Calibri"/>
              <a:ea typeface="Calibri"/>
              <a:cs typeface="Calibri"/>
              <a:sym typeface="Calibri"/>
            </a:endParaRPr>
          </a:p>
        </p:txBody>
      </p:sp>
      <p:sp>
        <p:nvSpPr>
          <p:cNvPr id="2" name="Google Shape;85;p1"/>
          <p:cNvSpPr txBox="1">
            <a:spLocks noChangeArrowheads="1"/>
          </p:cNvSpPr>
          <p:nvPr/>
        </p:nvSpPr>
        <p:spPr bwMode="auto">
          <a:xfrm>
            <a:off x="539750" y="123825"/>
            <a:ext cx="7997825" cy="679450"/>
          </a:xfrm>
          <a:prstGeom prst="rect">
            <a:avLst/>
          </a:prstGeom>
          <a:noFill/>
          <a:ln w="9525">
            <a:noFill/>
            <a:miter lim="800000"/>
            <a:headEnd/>
            <a:tailEnd/>
          </a:ln>
        </p:spPr>
        <p:txBody>
          <a:bodyPr lIns="68593" tIns="34287" rIns="68593" bIns="34287">
            <a:spAutoFit/>
          </a:bodyPr>
          <a:lstStyle/>
          <a:p>
            <a:pPr algn="ctr" defTabSz="914400">
              <a:buClr>
                <a:srgbClr val="000000"/>
              </a:buClr>
              <a:buFont typeface="Arial" charset="0"/>
              <a:buNone/>
            </a:pPr>
            <a:r>
              <a:rPr lang="ru-RU" sz="2000">
                <a:sym typeface="Arial" charset="0"/>
              </a:rPr>
              <a:t>ЦИТО: СВЕДЕНИЯ ОБ ОБРАЗОВАТЕЛЬНОЙ ОРГАНИЗАЦИИ. РАСШИРЕНИЕ ДЛЯ «1С:УНИВЕРСИТЕТ ПРОФ»</a:t>
            </a:r>
            <a:endParaRPr lang="ru-RU" sz="900">
              <a:sym typeface="Arial" charset="0"/>
            </a:endParaRPr>
          </a:p>
        </p:txBody>
      </p:sp>
      <p:sp>
        <p:nvSpPr>
          <p:cNvPr id="69646" name="Rectangle 14"/>
          <p:cNvSpPr>
            <a:spLocks noChangeArrowheads="1"/>
          </p:cNvSpPr>
          <p:nvPr/>
        </p:nvSpPr>
        <p:spPr bwMode="auto">
          <a:xfrm>
            <a:off x="34925" y="3724275"/>
            <a:ext cx="9036050" cy="915988"/>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algn="ctr"/>
            <a:r>
              <a:rPr lang="en-US" sz="1800"/>
              <a:t>Продукт предназначен для автоматизированного заполнения специального раздела на сайте вуза "Сведения об образовательной организации" согласно действующему законодательству и нормативным актам </a:t>
            </a:r>
          </a:p>
        </p:txBody>
      </p:sp>
      <p:pic>
        <p:nvPicPr>
          <p:cNvPr id="69647" name="Picture 15"/>
          <p:cNvPicPr>
            <a:picLocks noChangeAspect="1" noChangeArrowheads="1"/>
          </p:cNvPicPr>
          <p:nvPr/>
        </p:nvPicPr>
        <p:blipFill>
          <a:blip r:embed="rId3"/>
          <a:srcRect/>
          <a:stretch>
            <a:fillRect/>
          </a:stretch>
        </p:blipFill>
        <p:spPr bwMode="auto">
          <a:xfrm>
            <a:off x="142875" y="987425"/>
            <a:ext cx="9001125" cy="2676525"/>
          </a:xfrm>
          <a:prstGeom prst="rect">
            <a:avLst/>
          </a:prstGeom>
          <a:noFill/>
          <a:ln w="9525">
            <a:noFill/>
            <a:miter lim="800000"/>
            <a:headEnd/>
            <a:tailEnd/>
          </a:ln>
          <a:effectLst/>
        </p:spPr>
      </p:pic>
      <p:sp>
        <p:nvSpPr>
          <p:cNvPr id="69648" name="Rectangle 16"/>
          <p:cNvSpPr>
            <a:spLocks noChangeArrowheads="1"/>
          </p:cNvSpPr>
          <p:nvPr/>
        </p:nvSpPr>
        <p:spPr bwMode="auto">
          <a:xfrm>
            <a:off x="1785938" y="4635500"/>
            <a:ext cx="5572125" cy="4572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defTabSz="914400"/>
            <a:r>
              <a:rPr lang="ru-RU"/>
              <a:t>https://sovmestimo.1c.ru/catalog/29822/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p:cTn id="7" dur="500" fill="hold"/>
                                        <p:tgtEl>
                                          <p:spTgt spid="85"/>
                                        </p:tgtEl>
                                        <p:attrNameLst>
                                          <p:attrName>ppt_w</p:attrName>
                                        </p:attrNameLst>
                                      </p:cBhvr>
                                      <p:tavLst>
                                        <p:tav tm="0">
                                          <p:val>
                                            <p:fltVal val="0"/>
                                          </p:val>
                                        </p:tav>
                                        <p:tav tm="100000">
                                          <p:val>
                                            <p:strVal val="#ppt_w"/>
                                          </p:val>
                                        </p:tav>
                                      </p:tavLst>
                                    </p:anim>
                                    <p:anim calcmode="lin" valueType="num">
                                      <p:cBhvr>
                                        <p:cTn id="8" dur="500" fill="hold"/>
                                        <p:tgtEl>
                                          <p:spTgt spid="85"/>
                                        </p:tgtEl>
                                        <p:attrNameLst>
                                          <p:attrName>ppt_h</p:attrName>
                                        </p:attrNameLst>
                                      </p:cBhvr>
                                      <p:tavLst>
                                        <p:tav tm="0">
                                          <p:val>
                                            <p:fltVal val="0"/>
                                          </p:val>
                                        </p:tav>
                                        <p:tav tm="100000">
                                          <p:val>
                                            <p:strVal val="#ppt_h"/>
                                          </p:val>
                                        </p:tav>
                                      </p:tavLst>
                                    </p:anim>
                                    <p:animEffect transition="in" filter="fade">
                                      <p:cBhvr>
                                        <p:cTn id="9" dur="500"/>
                                        <p:tgtEl>
                                          <p:spTgt spid="8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Замещающее содержимое 1" descr="картинка"/>
          <p:cNvPicPr>
            <a:picLocks noChangeAspect="1"/>
          </p:cNvPicPr>
          <p:nvPr>
            <p:ph sz="half" idx="4294967295"/>
          </p:nvPr>
        </p:nvPicPr>
        <p:blipFill>
          <a:blip r:embed="rId3"/>
          <a:srcRect/>
          <a:stretch>
            <a:fillRect/>
          </a:stretch>
        </p:blipFill>
        <p:spPr>
          <a:xfrm>
            <a:off x="5257800" y="3278188"/>
            <a:ext cx="3886200" cy="1828800"/>
          </a:xfrm>
        </p:spPr>
      </p:pic>
      <p:sp>
        <p:nvSpPr>
          <p:cNvPr id="71682" name="Заголовок 3"/>
          <p:cNvSpPr>
            <a:spLocks noGrp="1"/>
          </p:cNvSpPr>
          <p:nvPr>
            <p:ph type="title" idx="4294967295"/>
          </p:nvPr>
        </p:nvSpPr>
        <p:spPr>
          <a:xfrm>
            <a:off x="684213" y="-20638"/>
            <a:ext cx="8266112" cy="1085851"/>
          </a:xfrm>
        </p:spPr>
        <p:txBody>
          <a:bodyPr lIns="68580" tIns="34290" rIns="68580" bIns="34290" anchor="t">
            <a:spAutoFit/>
          </a:bodyPr>
          <a:lstStyle/>
          <a:p>
            <a:pPr eaLnBrk="1" hangingPunct="1">
              <a:lnSpc>
                <a:spcPts val="4000"/>
              </a:lnSpc>
            </a:pPr>
            <a:r>
              <a:rPr lang="ru-RU" altLang="en-US" sz="2100" b="1" smtClean="0">
                <a:solidFill>
                  <a:srgbClr val="3B3838"/>
                </a:solidFill>
                <a:latin typeface="Geometria"/>
                <a:sym typeface="+mn-ea"/>
              </a:rPr>
              <a:t>«Экспонента: мониторинг приемной кампании. Расширение для «1С:Университет ПРОФ»</a:t>
            </a:r>
            <a:endParaRPr lang="en-US" sz="2100" b="1" smtClean="0">
              <a:solidFill>
                <a:srgbClr val="3B3838"/>
              </a:solidFill>
              <a:latin typeface="Geometria"/>
              <a:sym typeface="+mn-ea"/>
            </a:endParaRPr>
          </a:p>
        </p:txBody>
      </p:sp>
      <p:sp>
        <p:nvSpPr>
          <p:cNvPr id="71683" name="Замещающее содержимое 14"/>
          <p:cNvSpPr>
            <a:spLocks noGrp="1"/>
          </p:cNvSpPr>
          <p:nvPr>
            <p:ph sz="half" idx="4294967295"/>
          </p:nvPr>
        </p:nvSpPr>
        <p:spPr>
          <a:xfrm>
            <a:off x="130175" y="3654425"/>
            <a:ext cx="4081463" cy="1222375"/>
          </a:xfrm>
        </p:spPr>
        <p:txBody>
          <a:bodyPr lIns="68575" tIns="34275" rIns="68575" bIns="34275"/>
          <a:lstStyle/>
          <a:p>
            <a:pPr marL="457200" indent="-228600" defTabSz="914400" eaLnBrk="1" hangingPunct="1">
              <a:spcBef>
                <a:spcPts val="1000"/>
              </a:spcBef>
              <a:buClr>
                <a:srgbClr val="3F3F3F"/>
              </a:buClr>
              <a:buSzPts val="2100"/>
              <a:buFont typeface="Arial" charset="0"/>
              <a:buNone/>
            </a:pPr>
            <a:r>
              <a:rPr lang="ru-RU" altLang="en-US" sz="1900" smtClean="0">
                <a:solidFill>
                  <a:srgbClr val="3F3F3F"/>
                </a:solidFill>
                <a:latin typeface="Calibri" pitchFamily="34" charset="0"/>
                <a:sym typeface="+mn-ea"/>
              </a:rPr>
              <a:t>Используются компоненты:</a:t>
            </a:r>
          </a:p>
          <a:p>
            <a:pPr marL="457200" indent="-228600" defTabSz="914400" eaLnBrk="1" hangingPunct="1">
              <a:spcBef>
                <a:spcPts val="1000"/>
              </a:spcBef>
              <a:buClr>
                <a:srgbClr val="3F3F3F"/>
              </a:buClr>
              <a:buSzPts val="2100"/>
            </a:pPr>
            <a:r>
              <a:rPr lang="ru-RU" altLang="en-US" sz="1900" smtClean="0">
                <a:solidFill>
                  <a:srgbClr val="3F3F3F"/>
                </a:solidFill>
                <a:latin typeface="Calibri" pitchFamily="34" charset="0"/>
                <a:sym typeface="+mn-ea"/>
              </a:rPr>
              <a:t>1С:Университет ПРОФ</a:t>
            </a:r>
            <a:endParaRPr lang="en-US" altLang="en-US" sz="1900" smtClean="0">
              <a:solidFill>
                <a:srgbClr val="3F3F3F"/>
              </a:solidFill>
              <a:latin typeface="Calibri" pitchFamily="34" charset="0"/>
              <a:sym typeface="+mn-ea"/>
            </a:endParaRPr>
          </a:p>
          <a:p>
            <a:pPr marL="457200" indent="-228600" defTabSz="914400" eaLnBrk="1" hangingPunct="1">
              <a:spcBef>
                <a:spcPts val="1000"/>
              </a:spcBef>
              <a:buClr>
                <a:srgbClr val="3F3F3F"/>
              </a:buClr>
              <a:buSzPts val="2100"/>
            </a:pPr>
            <a:r>
              <a:rPr lang="ru-RU" altLang="en-US" sz="1900" smtClean="0">
                <a:solidFill>
                  <a:srgbClr val="3F3F3F"/>
                </a:solidFill>
                <a:latin typeface="Calibri" pitchFamily="34" charset="0"/>
                <a:sym typeface="+mn-ea"/>
              </a:rPr>
              <a:t>1С:Аналитика</a:t>
            </a:r>
            <a:endParaRPr lang="ru-RU" altLang="en-US" sz="1900" smtClean="0">
              <a:solidFill>
                <a:srgbClr val="3F3F3F"/>
              </a:solidFill>
              <a:latin typeface="Calibri" pitchFamily="34" charset="0"/>
              <a:sym typeface="Calibri" pitchFamily="34" charset="0"/>
            </a:endParaRPr>
          </a:p>
        </p:txBody>
      </p:sp>
      <p:pic>
        <p:nvPicPr>
          <p:cNvPr id="71684" name="Замещающее содержимое 9"/>
          <p:cNvPicPr>
            <a:picLocks noChangeAspect="1"/>
          </p:cNvPicPr>
          <p:nvPr/>
        </p:nvPicPr>
        <p:blipFill>
          <a:blip r:embed="rId4"/>
          <a:srcRect/>
          <a:stretch>
            <a:fillRect/>
          </a:stretch>
        </p:blipFill>
        <p:spPr bwMode="auto">
          <a:xfrm>
            <a:off x="0" y="0"/>
            <a:ext cx="735013" cy="735013"/>
          </a:xfrm>
          <a:prstGeom prst="rect">
            <a:avLst/>
          </a:prstGeom>
          <a:noFill/>
          <a:ln w="9525">
            <a:noFill/>
            <a:miter lim="800000"/>
            <a:headEnd/>
            <a:tailEnd/>
          </a:ln>
        </p:spPr>
      </p:pic>
      <p:sp>
        <p:nvSpPr>
          <p:cNvPr id="71685" name="Подзаголовок 2"/>
          <p:cNvSpPr>
            <a:spLocks noGrp="1"/>
          </p:cNvSpPr>
          <p:nvPr/>
        </p:nvSpPr>
        <p:spPr bwMode="auto">
          <a:xfrm>
            <a:off x="395288" y="1276350"/>
            <a:ext cx="8107362" cy="1836738"/>
          </a:xfrm>
          <a:prstGeom prst="rect">
            <a:avLst/>
          </a:prstGeom>
          <a:noFill/>
          <a:ln w="9525">
            <a:noFill/>
            <a:miter lim="800000"/>
            <a:headEnd/>
            <a:tailEnd/>
          </a:ln>
        </p:spPr>
        <p:txBody>
          <a:bodyPr/>
          <a:lstStyle/>
          <a:p>
            <a:pPr defTabSz="914400">
              <a:lnSpc>
                <a:spcPct val="70000"/>
              </a:lnSpc>
              <a:spcBef>
                <a:spcPts val="1000"/>
              </a:spcBef>
              <a:buFont typeface="Arial" charset="0"/>
              <a:buNone/>
            </a:pPr>
            <a:r>
              <a:rPr lang="ru-RU" altLang="en-US" sz="1400" b="1">
                <a:solidFill>
                  <a:srgbClr val="404040"/>
                </a:solidFill>
                <a:latin typeface="Calibri Light" pitchFamily="34" charset="0"/>
                <a:sym typeface="Arial" charset="0"/>
              </a:rPr>
              <a:t>Основное назначение продукта</a:t>
            </a:r>
            <a:r>
              <a:rPr lang="ru-RU" altLang="en-US" sz="1400">
                <a:solidFill>
                  <a:srgbClr val="404040"/>
                </a:solidFill>
                <a:latin typeface="Calibri Light" pitchFamily="34" charset="0"/>
                <a:sym typeface="Arial" charset="0"/>
              </a:rPr>
              <a:t> - </a:t>
            </a:r>
            <a:r>
              <a:rPr lang="ru-RU" altLang="en-US" sz="1400" b="1">
                <a:solidFill>
                  <a:srgbClr val="404040"/>
                </a:solidFill>
                <a:latin typeface="Calibri Light" pitchFamily="34" charset="0"/>
                <a:sym typeface="Arial" charset="0"/>
              </a:rPr>
              <a:t>возможность оперативно отслеживать ход приемной кампании вуза</a:t>
            </a:r>
          </a:p>
          <a:p>
            <a:pPr defTabSz="914400">
              <a:lnSpc>
                <a:spcPct val="70000"/>
              </a:lnSpc>
              <a:spcBef>
                <a:spcPts val="1000"/>
              </a:spcBef>
              <a:buFont typeface="Arial" charset="0"/>
              <a:buNone/>
            </a:pPr>
            <a:r>
              <a:rPr lang="ru-RU" altLang="en-US" sz="1400" b="1">
                <a:solidFill>
                  <a:srgbClr val="404040"/>
                </a:solidFill>
                <a:latin typeface="Calibri Light" pitchFamily="34" charset="0"/>
                <a:sym typeface="Arial" charset="0"/>
              </a:rPr>
              <a:t>Ключевой функционал:</a:t>
            </a:r>
          </a:p>
          <a:p>
            <a:pPr defTabSz="914400">
              <a:lnSpc>
                <a:spcPct val="70000"/>
              </a:lnSpc>
              <a:spcBef>
                <a:spcPts val="1000"/>
              </a:spcBef>
              <a:buFont typeface="Arial" charset="0"/>
              <a:buChar char="•"/>
            </a:pPr>
            <a:r>
              <a:rPr lang="ru-RU" altLang="en-US" sz="1400">
                <a:solidFill>
                  <a:srgbClr val="404040"/>
                </a:solidFill>
                <a:latin typeface="Calibri Light" pitchFamily="34" charset="0"/>
                <a:sym typeface="Arial" charset="0"/>
              </a:rPr>
              <a:t>Получение данных напрямую из информационной системы 1С:Университет;</a:t>
            </a:r>
          </a:p>
          <a:p>
            <a:pPr defTabSz="914400">
              <a:lnSpc>
                <a:spcPct val="70000"/>
              </a:lnSpc>
              <a:spcBef>
                <a:spcPts val="1000"/>
              </a:spcBef>
              <a:buFont typeface="Arial" charset="0"/>
              <a:buChar char="•"/>
            </a:pPr>
            <a:r>
              <a:rPr lang="ru-RU" altLang="en-US" sz="1400">
                <a:solidFill>
                  <a:srgbClr val="404040"/>
                </a:solidFill>
                <a:latin typeface="Calibri Light" pitchFamily="34" charset="0"/>
                <a:sym typeface="Arial" charset="0"/>
              </a:rPr>
              <a:t>Готовые аналитические отчеты, требующие минимум настроек;</a:t>
            </a:r>
          </a:p>
          <a:p>
            <a:pPr defTabSz="914400">
              <a:lnSpc>
                <a:spcPct val="70000"/>
              </a:lnSpc>
              <a:spcBef>
                <a:spcPts val="1000"/>
              </a:spcBef>
              <a:buFont typeface="Arial" charset="0"/>
              <a:buChar char="•"/>
            </a:pPr>
            <a:r>
              <a:rPr lang="ru-RU" altLang="en-US" sz="1400">
                <a:solidFill>
                  <a:srgbClr val="404040"/>
                </a:solidFill>
                <a:latin typeface="Calibri Light" pitchFamily="34" charset="0"/>
                <a:sym typeface="Arial" charset="0"/>
              </a:rPr>
              <a:t>Готовый структурированный массив данных;</a:t>
            </a:r>
          </a:p>
          <a:p>
            <a:pPr defTabSz="914400">
              <a:lnSpc>
                <a:spcPct val="70000"/>
              </a:lnSpc>
              <a:spcBef>
                <a:spcPts val="1000"/>
              </a:spcBef>
              <a:buFont typeface="Arial" charset="0"/>
              <a:buChar char="•"/>
            </a:pPr>
            <a:r>
              <a:rPr lang="ru-RU" altLang="en-US" sz="1400">
                <a:solidFill>
                  <a:srgbClr val="404040"/>
                </a:solidFill>
                <a:latin typeface="Calibri Light" pitchFamily="34" charset="0"/>
                <a:sym typeface="Arial" charset="0"/>
              </a:rPr>
              <a:t>Готовое </a:t>
            </a:r>
            <a:r>
              <a:rPr lang="en-US" altLang="en-US" sz="1400">
                <a:solidFill>
                  <a:srgbClr val="404040"/>
                </a:solidFill>
                <a:latin typeface="Calibri Light" pitchFamily="34" charset="0"/>
                <a:sym typeface="Arial" charset="0"/>
              </a:rPr>
              <a:t>BI</a:t>
            </a:r>
            <a:r>
              <a:rPr lang="ru-RU" altLang="en-US" sz="1400">
                <a:solidFill>
                  <a:srgbClr val="404040"/>
                </a:solidFill>
                <a:latin typeface="Calibri Light" pitchFamily="34" charset="0"/>
                <a:sym typeface="Arial" charset="0"/>
              </a:rPr>
              <a:t> решение, которое возможно дальше настраивать и развивать под свои потребности;</a:t>
            </a:r>
          </a:p>
          <a:p>
            <a:pPr defTabSz="914400">
              <a:lnSpc>
                <a:spcPct val="70000"/>
              </a:lnSpc>
              <a:spcBef>
                <a:spcPts val="1000"/>
              </a:spcBef>
              <a:buFont typeface="Arial" charset="0"/>
              <a:buChar char="•"/>
            </a:pPr>
            <a:r>
              <a:rPr lang="ru-RU" altLang="en-US" sz="1400">
                <a:solidFill>
                  <a:srgbClr val="404040"/>
                </a:solidFill>
                <a:latin typeface="Calibri Light" pitchFamily="34" charset="0"/>
                <a:sym typeface="Arial" charset="0"/>
              </a:rPr>
              <a:t>Подробно на </a:t>
            </a:r>
            <a:r>
              <a:rPr lang="ru-RU" altLang="en-US" sz="1400">
                <a:solidFill>
                  <a:srgbClr val="404040"/>
                </a:solidFill>
                <a:latin typeface="Calibri Light" pitchFamily="34" charset="0"/>
                <a:sym typeface="Arial" charset="0"/>
                <a:hlinkClick r:id="rId5" action="ppaction://hlinkfile"/>
              </a:rPr>
              <a:t>https://expo1c.ru/services/1s-analitika.html</a:t>
            </a:r>
            <a:endParaRPr lang="ru-RU" altLang="en-US" sz="1400">
              <a:solidFill>
                <a:srgbClr val="404040"/>
              </a:solidFill>
              <a:latin typeface="Calibri Light" pitchFamily="34" charset="0"/>
              <a:sym typeface="Arial" charset="0"/>
            </a:endParaRPr>
          </a:p>
        </p:txBody>
      </p:sp>
      <p:pic>
        <p:nvPicPr>
          <p:cNvPr id="71686" name="Замещающая рамка рисунка 1"/>
          <p:cNvPicPr>
            <a:picLocks noChangeAspect="1"/>
          </p:cNvPicPr>
          <p:nvPr/>
        </p:nvPicPr>
        <p:blipFill>
          <a:blip r:embed="rId6"/>
          <a:srcRect/>
          <a:stretch>
            <a:fillRect/>
          </a:stretch>
        </p:blipFill>
        <p:spPr bwMode="auto">
          <a:xfrm>
            <a:off x="7512050" y="1563688"/>
            <a:ext cx="1039813" cy="1122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Замещающее содержимое 6"/>
          <p:cNvPicPr>
            <a:picLocks noChangeAspect="1"/>
          </p:cNvPicPr>
          <p:nvPr>
            <p:ph idx="4294967295"/>
          </p:nvPr>
        </p:nvPicPr>
        <p:blipFill>
          <a:blip r:embed="rId2"/>
          <a:srcRect b="27916"/>
          <a:stretch>
            <a:fillRect/>
          </a:stretch>
        </p:blipFill>
        <p:spPr>
          <a:xfrm>
            <a:off x="34925" y="627063"/>
            <a:ext cx="8526463" cy="3168650"/>
          </a:xfrm>
        </p:spPr>
      </p:pic>
      <p:sp>
        <p:nvSpPr>
          <p:cNvPr id="6147" name=" 2"/>
          <p:cNvSpPr>
            <a:spLocks noGrp="1"/>
          </p:cNvSpPr>
          <p:nvPr/>
        </p:nvSpPr>
        <p:spPr>
          <a:xfrm>
            <a:off x="1614488" y="1370013"/>
            <a:ext cx="5915025" cy="3262312"/>
          </a:xfrm>
          <a:prstGeom prst="rect">
            <a:avLst/>
          </a:prstGeom>
          <a:noFill/>
          <a:ln w="9525">
            <a:noFill/>
          </a:ln>
        </p:spPr>
        <p:txBody>
          <a:bodyPr/>
          <a:lstStyle>
            <a:lvl1pPr marL="342900" indent="-342900" algn="l" rtl="0" eaLnBrk="0" fontAlgn="base" hangingPunct="0">
              <a:spcBef>
                <a:spcPct val="20000"/>
              </a:spcBef>
              <a:spcAft>
                <a:spcPct val="0"/>
              </a:spcAft>
              <a:buClr>
                <a:srgbClr val="CC0000"/>
              </a:buClr>
              <a:buChar char="•"/>
              <a:defRPr sz="2000">
                <a:solidFill>
                  <a:schemeClr val="tx1"/>
                </a:solidFill>
                <a:latin typeface="Futura PT Demi" panose="020B0702020204020303" pitchFamily="34" charset="0"/>
                <a:ea typeface="+mn-ea"/>
                <a:cs typeface="+mn-cs"/>
              </a:defRPr>
            </a:lvl1pPr>
            <a:lvl2pPr marL="742950" indent="-285750" algn="l" rtl="0" eaLnBrk="0" fontAlgn="base" hangingPunct="0">
              <a:spcBef>
                <a:spcPct val="20000"/>
              </a:spcBef>
              <a:spcAft>
                <a:spcPct val="0"/>
              </a:spcAft>
              <a:buClr>
                <a:srgbClr val="CC0000"/>
              </a:buClr>
              <a:buChar char="•"/>
              <a:defRPr>
                <a:solidFill>
                  <a:schemeClr val="tx1"/>
                </a:solidFill>
                <a:latin typeface="Futura PT Demi" panose="020B0702020204020303" pitchFamily="34" charset="0"/>
              </a:defRPr>
            </a:lvl2pPr>
            <a:lvl3pPr marL="1143000" indent="-228600" algn="l" rtl="0" eaLnBrk="0" fontAlgn="base" hangingPunct="0">
              <a:spcBef>
                <a:spcPct val="20000"/>
              </a:spcBef>
              <a:spcAft>
                <a:spcPct val="0"/>
              </a:spcAft>
              <a:buClr>
                <a:srgbClr val="CC0000"/>
              </a:buClr>
              <a:buChar char="•"/>
              <a:defRPr sz="1600">
                <a:solidFill>
                  <a:schemeClr val="tx1"/>
                </a:solidFill>
                <a:latin typeface="Futura PT Demi" panose="020B0702020204020303" pitchFamily="34" charset="0"/>
              </a:defRPr>
            </a:lvl3pPr>
            <a:lvl4pPr marL="1600200" indent="-228600" algn="l" rtl="0" eaLnBrk="0" fontAlgn="base" hangingPunct="0">
              <a:spcBef>
                <a:spcPct val="20000"/>
              </a:spcBef>
              <a:spcAft>
                <a:spcPct val="0"/>
              </a:spcAft>
              <a:buClr>
                <a:srgbClr val="CC0000"/>
              </a:buClr>
              <a:buChar char="•"/>
              <a:defRPr sz="1400">
                <a:solidFill>
                  <a:schemeClr val="tx1"/>
                </a:solidFill>
                <a:latin typeface="Futura PT Demi" panose="020B0702020204020303" pitchFamily="34" charset="0"/>
              </a:defRPr>
            </a:lvl4pPr>
            <a:lvl5pPr marL="2057400" indent="-228600" algn="l" rtl="0" eaLnBrk="0" fontAlgn="base" hangingPunct="0">
              <a:spcBef>
                <a:spcPct val="20000"/>
              </a:spcBef>
              <a:spcAft>
                <a:spcPct val="0"/>
              </a:spcAft>
              <a:buClr>
                <a:srgbClr val="CC0000"/>
              </a:buClr>
              <a:buChar char="•"/>
              <a:defRPr sz="1200">
                <a:solidFill>
                  <a:schemeClr val="tx1"/>
                </a:solidFill>
                <a:latin typeface="Futura PT Demi" panose="020B0702020204020303" pitchFamily="34" charset="0"/>
              </a:defRPr>
            </a:lvl5pPr>
          </a:lstStyle>
          <a:p>
            <a:pPr marL="0" indent="0" defTabSz="914400" eaLnBrk="1" hangingPunct="1">
              <a:spcBef>
                <a:spcPct val="0"/>
              </a:spcBef>
              <a:buClrTx/>
              <a:buFont typeface="Arial" panose="020B0604020202020204"/>
              <a:buNone/>
              <a:defRPr/>
            </a:pPr>
            <a:endParaRPr lang="ru-RU" altLang="ru-RU" sz="1350" kern="0" dirty="0">
              <a:latin typeface="Futura PT Book" panose="020B0502020204020303" pitchFamily="34" charset="-52"/>
              <a:sym typeface="Arial" panose="020B0604020202020204"/>
            </a:endParaRPr>
          </a:p>
        </p:txBody>
      </p:sp>
      <p:sp>
        <p:nvSpPr>
          <p:cNvPr id="284" name="Google Shape;284;p38"/>
          <p:cNvSpPr/>
          <p:nvPr/>
        </p:nvSpPr>
        <p:spPr>
          <a:xfrm rot="10800000" flipH="1">
            <a:off x="0" y="163513"/>
            <a:ext cx="9144000" cy="273050"/>
          </a:xfrm>
          <a:prstGeom prst="rect">
            <a:avLst/>
          </a:prstGeom>
          <a:solidFill>
            <a:srgbClr val="2F5597"/>
          </a:solidFill>
          <a:ln>
            <a:noFill/>
          </a:ln>
          <a:effectLst>
            <a:outerShdw blurRad="57150" dist="19050" dir="5400000" algn="bl" rotWithShape="0">
              <a:srgbClr val="000000">
                <a:alpha val="50000"/>
              </a:srgbClr>
            </a:outerShdw>
          </a:effectLst>
        </p:spPr>
        <p:txBody>
          <a:bodyPr spcFirstLastPara="1" lIns="68575" tIns="34275" rIns="68575" bIns="34275" anchor="ctr"/>
          <a:lstStyle/>
          <a:p>
            <a:pPr algn="ctr" defTabSz="914400" fontAlgn="auto">
              <a:spcBef>
                <a:spcPts val="0"/>
              </a:spcBef>
              <a:spcAft>
                <a:spcPts val="0"/>
              </a:spcAft>
              <a:buClr>
                <a:srgbClr val="000000"/>
              </a:buClr>
              <a:buFont typeface="Arial" panose="020B0604020202020204"/>
              <a:buNone/>
              <a:defRPr/>
            </a:pPr>
            <a:endParaRPr sz="900" kern="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73732" name="Google Shape;285;p38" descr="Лого Экспонента"/>
          <p:cNvPicPr preferRelativeResize="0">
            <a:picLocks noChangeAspect="1" noChangeArrowheads="1"/>
          </p:cNvPicPr>
          <p:nvPr/>
        </p:nvPicPr>
        <p:blipFill>
          <a:blip r:embed="rId3"/>
          <a:srcRect/>
          <a:stretch>
            <a:fillRect/>
          </a:stretch>
        </p:blipFill>
        <p:spPr bwMode="auto">
          <a:xfrm>
            <a:off x="8515350" y="103188"/>
            <a:ext cx="428625" cy="428625"/>
          </a:xfrm>
          <a:prstGeom prst="rect">
            <a:avLst/>
          </a:prstGeom>
          <a:noFill/>
          <a:ln w="9525">
            <a:noFill/>
            <a:miter lim="800000"/>
            <a:headEnd/>
            <a:tailEnd/>
          </a:ln>
        </p:spPr>
      </p:pic>
      <p:pic>
        <p:nvPicPr>
          <p:cNvPr id="73733" name="Google Shape;257;p36" descr="Лого Экспонента"/>
          <p:cNvPicPr preferRelativeResize="0">
            <a:picLocks noChangeAspect="1" noChangeArrowheads="1"/>
          </p:cNvPicPr>
          <p:nvPr/>
        </p:nvPicPr>
        <p:blipFill>
          <a:blip r:embed="rId3"/>
          <a:srcRect/>
          <a:stretch>
            <a:fillRect/>
          </a:stretch>
        </p:blipFill>
        <p:spPr bwMode="auto">
          <a:xfrm>
            <a:off x="6035675" y="4545013"/>
            <a:ext cx="590550" cy="550862"/>
          </a:xfrm>
          <a:prstGeom prst="rect">
            <a:avLst/>
          </a:prstGeom>
          <a:noFill/>
          <a:ln w="9525">
            <a:noFill/>
            <a:miter lim="800000"/>
            <a:headEnd/>
            <a:tailEnd/>
          </a:ln>
        </p:spPr>
      </p:pic>
      <p:pic>
        <p:nvPicPr>
          <p:cNvPr id="73734" name="Google Shape;182;p34" descr="cko"/>
          <p:cNvPicPr preferRelativeResize="0">
            <a:picLocks noGrp="1" noChangeAspect="1"/>
          </p:cNvPicPr>
          <p:nvPr/>
        </p:nvPicPr>
        <p:blipFill>
          <a:blip r:embed="rId4"/>
          <a:srcRect/>
          <a:stretch>
            <a:fillRect/>
          </a:stretch>
        </p:blipFill>
        <p:spPr bwMode="auto">
          <a:xfrm>
            <a:off x="6937375" y="4476750"/>
            <a:ext cx="1550988" cy="687388"/>
          </a:xfrm>
          <a:prstGeom prst="rect">
            <a:avLst/>
          </a:prstGeom>
          <a:noFill/>
          <a:ln w="9525">
            <a:noFill/>
            <a:miter lim="800000"/>
            <a:headEnd/>
            <a:tailEnd/>
          </a:ln>
        </p:spPr>
      </p:pic>
      <p:sp>
        <p:nvSpPr>
          <p:cNvPr id="73735" name="Google Shape;941;p80"/>
          <p:cNvSpPr txBox="1">
            <a:spLocks noChangeArrowheads="1"/>
          </p:cNvSpPr>
          <p:nvPr/>
        </p:nvSpPr>
        <p:spPr bwMode="auto">
          <a:xfrm>
            <a:off x="5638800" y="3508375"/>
            <a:ext cx="3505200" cy="736600"/>
          </a:xfrm>
          <a:prstGeom prst="rect">
            <a:avLst/>
          </a:prstGeom>
          <a:noFill/>
          <a:ln w="19050">
            <a:solidFill>
              <a:srgbClr val="D22630"/>
            </a:solidFill>
            <a:round/>
            <a:headEnd type="none" w="sm" len="sm"/>
            <a:tailEnd type="none" w="sm" len="sm"/>
          </a:ln>
        </p:spPr>
        <p:txBody>
          <a:bodyPr lIns="135000" tIns="108000" rIns="135000" bIns="0"/>
          <a:lstStyle/>
          <a:p>
            <a:pPr marL="76200" lvl="3" indent="-12700" defTabSz="914400">
              <a:lnSpc>
                <a:spcPct val="90000"/>
              </a:lnSpc>
              <a:buClr>
                <a:srgbClr val="D22630"/>
              </a:buClr>
              <a:buSzPts val="900"/>
              <a:buFont typeface="Arial" charset="0"/>
              <a:buNone/>
            </a:pPr>
            <a:endParaRPr lang="ru-RU" sz="800">
              <a:latin typeface="Calibri" pitchFamily="34" charset="0"/>
              <a:sym typeface="Calibri" pitchFamily="34" charset="0"/>
            </a:endParaRPr>
          </a:p>
        </p:txBody>
      </p:sp>
      <p:sp>
        <p:nvSpPr>
          <p:cNvPr id="73736" name="Google Shape;937;p80"/>
          <p:cNvSpPr>
            <a:spLocks noChangeArrowheads="1"/>
          </p:cNvSpPr>
          <p:nvPr/>
        </p:nvSpPr>
        <p:spPr bwMode="auto">
          <a:xfrm>
            <a:off x="5905500" y="3738563"/>
            <a:ext cx="1546225" cy="346075"/>
          </a:xfrm>
          <a:prstGeom prst="rect">
            <a:avLst/>
          </a:prstGeom>
          <a:noFill/>
          <a:ln w="9525">
            <a:noFill/>
            <a:miter lim="800000"/>
            <a:headEnd/>
            <a:tailEnd/>
          </a:ln>
        </p:spPr>
        <p:txBody>
          <a:bodyPr lIns="68575" tIns="34275" rIns="68575" bIns="34275"/>
          <a:lstStyle/>
          <a:p>
            <a:pPr defTabSz="914400">
              <a:lnSpc>
                <a:spcPct val="120000"/>
              </a:lnSpc>
              <a:buClr>
                <a:srgbClr val="000000"/>
              </a:buClr>
              <a:buFont typeface="Arial" charset="0"/>
              <a:buNone/>
            </a:pPr>
            <a:r>
              <a:rPr lang="en-US" sz="1200">
                <a:latin typeface="Arial Black" pitchFamily="34" charset="0"/>
                <a:ea typeface="Noto Sans"/>
                <a:cs typeface="Arial Black" pitchFamily="34" charset="0"/>
                <a:sym typeface="Noto Sans"/>
              </a:rPr>
              <a:t>www.expo1c.ru</a:t>
            </a:r>
          </a:p>
        </p:txBody>
      </p:sp>
      <p:sp>
        <p:nvSpPr>
          <p:cNvPr id="73738" name="Google Shape;939;p80"/>
          <p:cNvSpPr>
            <a:spLocks noChangeArrowheads="1"/>
          </p:cNvSpPr>
          <p:nvPr/>
        </p:nvSpPr>
        <p:spPr bwMode="auto">
          <a:xfrm>
            <a:off x="7446963" y="3724275"/>
            <a:ext cx="1589087" cy="344488"/>
          </a:xfrm>
          <a:prstGeom prst="rect">
            <a:avLst/>
          </a:prstGeom>
          <a:noFill/>
          <a:ln w="9525">
            <a:noFill/>
            <a:miter lim="800000"/>
            <a:headEnd/>
            <a:tailEnd/>
          </a:ln>
        </p:spPr>
        <p:txBody>
          <a:bodyPr lIns="68575" tIns="34275" rIns="68575" bIns="34275"/>
          <a:lstStyle/>
          <a:p>
            <a:pPr defTabSz="914400">
              <a:lnSpc>
                <a:spcPct val="120000"/>
              </a:lnSpc>
              <a:buClr>
                <a:srgbClr val="000000"/>
              </a:buClr>
              <a:buFont typeface="Arial" charset="0"/>
              <a:buNone/>
            </a:pPr>
            <a:r>
              <a:rPr lang="en-US" sz="1200">
                <a:latin typeface="Arial Black" pitchFamily="34" charset="0"/>
                <a:ea typeface="Noto Sans"/>
                <a:cs typeface="Arial Black" pitchFamily="34" charset="0"/>
                <a:sym typeface="Noto Sans"/>
              </a:rPr>
              <a:t>mail@expo1c.ru</a:t>
            </a:r>
          </a:p>
        </p:txBody>
      </p:sp>
      <p:sp>
        <p:nvSpPr>
          <p:cNvPr id="91149" name="Rectangle 13"/>
          <p:cNvSpPr>
            <a:spLocks noChangeArrowheads="1"/>
          </p:cNvSpPr>
          <p:nvPr/>
        </p:nvSpPr>
        <p:spPr bwMode="auto">
          <a:xfrm>
            <a:off x="107950" y="4564063"/>
            <a:ext cx="4991100" cy="396875"/>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defTabSz="914400">
              <a:defRPr/>
            </a:pPr>
            <a:r>
              <a:rPr lang="ru-RU" sz="2000" b="1">
                <a:solidFill>
                  <a:schemeClr val="hlink"/>
                </a:solidFill>
              </a:rPr>
              <a:t>https://sovmestimo.1c.ru/catalog/29730/</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Заголовок 1"/>
          <p:cNvSpPr>
            <a:spLocks noGrp="1"/>
          </p:cNvSpPr>
          <p:nvPr/>
        </p:nvSpPr>
        <p:spPr bwMode="auto">
          <a:xfrm>
            <a:off x="365125" y="481013"/>
            <a:ext cx="2592388" cy="638175"/>
          </a:xfrm>
          <a:prstGeom prst="rect">
            <a:avLst/>
          </a:prstGeom>
          <a:noFill/>
          <a:ln w="9525">
            <a:noFill/>
            <a:miter lim="800000"/>
            <a:headEnd/>
            <a:tailEnd/>
          </a:ln>
        </p:spPr>
        <p:txBody>
          <a:bodyPr lIns="68574" tIns="34275" rIns="68574" bIns="34275" anchor="ctr"/>
          <a:lstStyle/>
          <a:p>
            <a:pPr defTabSz="914400">
              <a:lnSpc>
                <a:spcPct val="90000"/>
              </a:lnSpc>
              <a:buClr>
                <a:srgbClr val="000000"/>
              </a:buClr>
              <a:buSzPts val="2400"/>
              <a:buFont typeface="Calibri" pitchFamily="34" charset="0"/>
              <a:buNone/>
            </a:pPr>
            <a:r>
              <a:rPr lang="ru-RU" altLang="en-US" sz="1800" b="1">
                <a:solidFill>
                  <a:srgbClr val="2F5597"/>
                </a:solidFill>
                <a:latin typeface="Noto Sans"/>
                <a:sym typeface="+mn-ea"/>
              </a:rPr>
              <a:t>Внедрение в вузах</a:t>
            </a:r>
            <a:endParaRPr lang="ru-RU" altLang="en-US" sz="1800" b="1">
              <a:solidFill>
                <a:srgbClr val="2F5597"/>
              </a:solidFill>
              <a:latin typeface="Noto Sans"/>
              <a:sym typeface="Calibri" pitchFamily="34" charset="0"/>
            </a:endParaRPr>
          </a:p>
        </p:txBody>
      </p:sp>
      <p:sp>
        <p:nvSpPr>
          <p:cNvPr id="74754" name="Google Shape;214;p35"/>
          <p:cNvSpPr txBox="1">
            <a:spLocks noChangeArrowheads="1"/>
          </p:cNvSpPr>
          <p:nvPr/>
        </p:nvSpPr>
        <p:spPr bwMode="auto">
          <a:xfrm>
            <a:off x="44450" y="200025"/>
            <a:ext cx="965200" cy="193675"/>
          </a:xfrm>
          <a:prstGeom prst="rect">
            <a:avLst/>
          </a:prstGeom>
          <a:noFill/>
          <a:ln w="9525">
            <a:noFill/>
            <a:miter lim="800000"/>
            <a:headEnd/>
            <a:tailEnd/>
          </a:ln>
        </p:spPr>
        <p:txBody>
          <a:bodyPr lIns="0" tIns="0" rIns="0" bIns="0"/>
          <a:lstStyle/>
          <a:p>
            <a:pPr defTabSz="914400">
              <a:lnSpc>
                <a:spcPct val="110000"/>
              </a:lnSpc>
              <a:buClr>
                <a:srgbClr val="000000"/>
              </a:buClr>
              <a:buFont typeface="Arial" charset="0"/>
              <a:buNone/>
            </a:pPr>
            <a:r>
              <a:rPr lang="en-US" sz="1200" b="1">
                <a:solidFill>
                  <a:srgbClr val="FFFFFF"/>
                </a:solidFill>
                <a:latin typeface="Calibri" pitchFamily="34" charset="0"/>
                <a:sym typeface="Calibri" pitchFamily="34" charset="0"/>
              </a:rPr>
              <a:t>ЭКСПОНЕНТА</a:t>
            </a:r>
            <a:endParaRPr lang="ru-RU" sz="1200" b="1">
              <a:solidFill>
                <a:srgbClr val="FFFFFF"/>
              </a:solidFill>
              <a:latin typeface="Calibri" pitchFamily="34" charset="0"/>
              <a:sym typeface="Calibri" pitchFamily="34" charset="0"/>
            </a:endParaRPr>
          </a:p>
        </p:txBody>
      </p:sp>
      <p:pic>
        <p:nvPicPr>
          <p:cNvPr id="211" name="Google Shape;211;p35" descr="auth_logo"/>
          <p:cNvPicPr preferRelativeResize="0"/>
          <p:nvPr/>
        </p:nvPicPr>
        <p:blipFill rotWithShape="1">
          <a:blip r:embed="rId2"/>
          <a:srcRect/>
          <a:stretch>
            <a:fillRect/>
          </a:stretch>
        </p:blipFill>
        <p:spPr>
          <a:xfrm>
            <a:off x="4767263" y="2139950"/>
            <a:ext cx="1135062" cy="1227138"/>
          </a:xfrm>
          <a:prstGeom prst="rect">
            <a:avLst/>
          </a:prstGeom>
          <a:noFill/>
          <a:ln>
            <a:noFill/>
          </a:ln>
          <a:effectLst>
            <a:outerShdw blurRad="50800" dist="38100" dir="2700000" algn="tl" rotWithShape="0">
              <a:prstClr val="black">
                <a:alpha val="40000"/>
              </a:prstClr>
            </a:outerShdw>
          </a:effectLst>
        </p:spPr>
      </p:pic>
      <p:pic>
        <p:nvPicPr>
          <p:cNvPr id="212" name="Google Shape;212;p35" descr="screen1"/>
          <p:cNvPicPr preferRelativeResize="0"/>
          <p:nvPr/>
        </p:nvPicPr>
        <p:blipFill rotWithShape="1">
          <a:blip r:embed="rId3"/>
          <a:srcRect/>
          <a:stretch>
            <a:fillRect/>
          </a:stretch>
        </p:blipFill>
        <p:spPr>
          <a:xfrm>
            <a:off x="4854575" y="960438"/>
            <a:ext cx="962025" cy="915987"/>
          </a:xfrm>
          <a:prstGeom prst="rect">
            <a:avLst/>
          </a:prstGeom>
          <a:noFill/>
          <a:ln>
            <a:noFill/>
          </a:ln>
          <a:effectLst>
            <a:outerShdw blurRad="50800" dist="38100" dir="2700000" algn="tl" rotWithShape="0">
              <a:prstClr val="black">
                <a:alpha val="40000"/>
              </a:prstClr>
            </a:outerShdw>
          </a:effectLst>
        </p:spPr>
      </p:pic>
      <p:pic>
        <p:nvPicPr>
          <p:cNvPr id="14" name="Замещающая рамка рисунка 1" descr="logo_самара"/>
          <p:cNvPicPr>
            <a:picLocks noChangeAspect="1"/>
          </p:cNvPicPr>
          <p:nvPr/>
        </p:nvPicPr>
        <p:blipFill>
          <a:blip r:embed="rId4"/>
          <a:stretch>
            <a:fillRect/>
          </a:stretch>
        </p:blipFill>
        <p:spPr>
          <a:xfrm>
            <a:off x="2087563" y="2247900"/>
            <a:ext cx="2206625" cy="615950"/>
          </a:xfrm>
          <a:prstGeom prst="rect">
            <a:avLst/>
          </a:prstGeom>
          <a:noFill/>
          <a:effectLst>
            <a:outerShdw blurRad="50800" dist="38100" dir="2700000" algn="tl" rotWithShape="0">
              <a:prstClr val="black">
                <a:alpha val="40000"/>
              </a:prstClr>
            </a:outerShdw>
          </a:effectLst>
        </p:spPr>
      </p:pic>
      <p:pic>
        <p:nvPicPr>
          <p:cNvPr id="15" name="Изображение 14" descr="logo_миэт"/>
          <p:cNvPicPr>
            <a:picLocks noChangeAspect="1"/>
          </p:cNvPicPr>
          <p:nvPr/>
        </p:nvPicPr>
        <p:blipFill>
          <a:blip r:embed="rId5"/>
          <a:stretch>
            <a:fillRect/>
          </a:stretch>
        </p:blipFill>
        <p:spPr>
          <a:xfrm>
            <a:off x="3460750" y="3570288"/>
            <a:ext cx="3525838" cy="547687"/>
          </a:xfrm>
          <a:prstGeom prst="rect">
            <a:avLst/>
          </a:prstGeom>
          <a:effectLst>
            <a:outerShdw blurRad="50800" dist="38100" dir="2700000" algn="tl" rotWithShape="0">
              <a:prstClr val="black">
                <a:alpha val="40000"/>
              </a:prstClr>
            </a:outerShdw>
          </a:effectLst>
        </p:spPr>
      </p:pic>
      <p:pic>
        <p:nvPicPr>
          <p:cNvPr id="16" name="Изображение 15" descr="лгу пушкина"/>
          <p:cNvPicPr>
            <a:picLocks noChangeAspect="1"/>
          </p:cNvPicPr>
          <p:nvPr/>
        </p:nvPicPr>
        <p:blipFill>
          <a:blip r:embed="rId6"/>
          <a:stretch>
            <a:fillRect/>
          </a:stretch>
        </p:blipFill>
        <p:spPr>
          <a:xfrm>
            <a:off x="6542088" y="1330325"/>
            <a:ext cx="1644650" cy="774700"/>
          </a:xfrm>
          <a:prstGeom prst="rect">
            <a:avLst/>
          </a:prstGeom>
          <a:effectLst>
            <a:outerShdw blurRad="50800" dist="38100" dir="5400000" algn="t" rotWithShape="0">
              <a:prstClr val="black">
                <a:alpha val="40000"/>
              </a:prstClr>
            </a:outerShdw>
          </a:effectLst>
        </p:spPr>
      </p:pic>
      <p:pic>
        <p:nvPicPr>
          <p:cNvPr id="74760" name="Изображение 6" descr="logo урал ун"/>
          <p:cNvPicPr>
            <a:picLocks noChangeAspect="1"/>
          </p:cNvPicPr>
          <p:nvPr/>
        </p:nvPicPr>
        <p:blipFill>
          <a:blip r:embed="rId7"/>
          <a:srcRect/>
          <a:stretch>
            <a:fillRect/>
          </a:stretch>
        </p:blipFill>
        <p:spPr bwMode="auto">
          <a:xfrm>
            <a:off x="6542088" y="2616200"/>
            <a:ext cx="1700212" cy="765175"/>
          </a:xfrm>
          <a:prstGeom prst="rect">
            <a:avLst/>
          </a:prstGeom>
          <a:noFill/>
          <a:ln w="9525">
            <a:noFill/>
            <a:miter lim="800000"/>
            <a:headEnd/>
            <a:tailEnd/>
          </a:ln>
        </p:spPr>
      </p:pic>
      <p:pic>
        <p:nvPicPr>
          <p:cNvPr id="208" name="Google Shape;208;p35" descr="UTMN_logo_rus"/>
          <p:cNvPicPr preferRelativeResize="0"/>
          <p:nvPr/>
        </p:nvPicPr>
        <p:blipFill rotWithShape="1">
          <a:blip r:embed="rId8"/>
          <a:srcRect/>
          <a:stretch>
            <a:fillRect/>
          </a:stretch>
        </p:blipFill>
        <p:spPr>
          <a:xfrm>
            <a:off x="972979" y="3166110"/>
            <a:ext cx="1723549" cy="1141571"/>
          </a:xfrm>
          <a:prstGeom prst="rect">
            <a:avLst/>
          </a:prstGeom>
          <a:noFill/>
          <a:ln>
            <a:noFill/>
          </a:ln>
          <a:effectLst>
            <a:glow rad="101600">
              <a:schemeClr val="accent3">
                <a:satMod val="175000"/>
                <a:alpha val="40000"/>
              </a:schemeClr>
            </a:glow>
            <a:outerShdw blurRad="50800" dist="38100" dir="2700000" algn="tl" rotWithShape="0">
              <a:prstClr val="black">
                <a:alpha val="40000"/>
              </a:prstClr>
            </a:outerShdw>
          </a:effectLst>
        </p:spPr>
      </p:pic>
      <p:pic>
        <p:nvPicPr>
          <p:cNvPr id="209" name="Google Shape;209;p35" descr="68ce2ed4-2310-4428-ad5b-d15fecc13969"/>
          <p:cNvPicPr preferRelativeResize="0"/>
          <p:nvPr/>
        </p:nvPicPr>
        <p:blipFill rotWithShape="1">
          <a:blip r:embed="rId9"/>
          <a:srcRect/>
          <a:stretch>
            <a:fillRect/>
          </a:stretch>
        </p:blipFill>
        <p:spPr>
          <a:xfrm>
            <a:off x="364331" y="1327785"/>
            <a:ext cx="1420654" cy="1011555"/>
          </a:xfrm>
          <a:prstGeom prst="rect">
            <a:avLst/>
          </a:prstGeom>
          <a:noFill/>
          <a:ln>
            <a:noFill/>
          </a:ln>
          <a:effectLst>
            <a:glow rad="139700">
              <a:schemeClr val="accent3">
                <a:satMod val="175000"/>
                <a:alpha val="40000"/>
              </a:schemeClr>
            </a:glow>
            <a:outerShdw blurRad="50800" dist="38100" dir="2700000" algn="tl" rotWithShape="0">
              <a:prstClr val="black">
                <a:alpha val="40000"/>
              </a:prstClr>
            </a:outerShdw>
          </a:effectLst>
        </p:spPr>
      </p:pic>
      <p:pic>
        <p:nvPicPr>
          <p:cNvPr id="210" name="Google Shape;210;p35" descr="sibit_logotip"/>
          <p:cNvPicPr preferRelativeResize="0"/>
          <p:nvPr/>
        </p:nvPicPr>
        <p:blipFill rotWithShape="1">
          <a:blip r:embed="rId10"/>
          <a:srcRect/>
          <a:stretch>
            <a:fillRect/>
          </a:stretch>
        </p:blipFill>
        <p:spPr>
          <a:xfrm>
            <a:off x="2519363" y="1042988"/>
            <a:ext cx="1720850" cy="987425"/>
          </a:xfrm>
          <a:prstGeom prst="rect">
            <a:avLst/>
          </a:prstGeom>
          <a:noFill/>
          <a:ln>
            <a:noFill/>
          </a:ln>
          <a:effectLst>
            <a:outerShdw blurRad="50800" dist="38100" dir="2700000" algn="tl" rotWithShape="0">
              <a:prstClr val="black">
                <a:alpha val="40000"/>
              </a:prstClr>
            </a:outerShdw>
          </a:effectLst>
        </p:spPr>
      </p:pic>
      <p:sp>
        <p:nvSpPr>
          <p:cNvPr id="284" name="Google Shape;284;p38"/>
          <p:cNvSpPr/>
          <p:nvPr/>
        </p:nvSpPr>
        <p:spPr>
          <a:xfrm rot="10800000" flipH="1">
            <a:off x="0" y="163513"/>
            <a:ext cx="9144000" cy="273050"/>
          </a:xfrm>
          <a:prstGeom prst="rect">
            <a:avLst/>
          </a:prstGeom>
          <a:solidFill>
            <a:srgbClr val="2F5597"/>
          </a:solidFill>
          <a:ln>
            <a:noFill/>
          </a:ln>
          <a:effectLst>
            <a:outerShdw blurRad="57150" dist="19050" dir="5400000" algn="bl" rotWithShape="0">
              <a:srgbClr val="000000">
                <a:alpha val="50000"/>
              </a:srgbClr>
            </a:outerShdw>
          </a:effectLst>
        </p:spPr>
        <p:txBody>
          <a:bodyPr spcFirstLastPara="1" lIns="68575" tIns="34275" rIns="68575" bIns="34275" anchor="ctr"/>
          <a:lstStyle/>
          <a:p>
            <a:pPr algn="ctr" defTabSz="914400" fontAlgn="auto">
              <a:spcBef>
                <a:spcPts val="0"/>
              </a:spcBef>
              <a:spcAft>
                <a:spcPts val="0"/>
              </a:spcAft>
              <a:buClr>
                <a:srgbClr val="000000"/>
              </a:buClr>
              <a:buFont typeface="Arial" panose="020B0604020202020204"/>
              <a:buNone/>
              <a:defRPr/>
            </a:pPr>
            <a:endParaRPr sz="900" kern="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74765" name="Google Shape;285;p38" descr="Лого Экспонента"/>
          <p:cNvPicPr preferRelativeResize="0">
            <a:picLocks noChangeAspect="1" noChangeArrowheads="1"/>
          </p:cNvPicPr>
          <p:nvPr/>
        </p:nvPicPr>
        <p:blipFill>
          <a:blip r:embed="rId11"/>
          <a:srcRect/>
          <a:stretch>
            <a:fillRect/>
          </a:stretch>
        </p:blipFill>
        <p:spPr bwMode="auto">
          <a:xfrm>
            <a:off x="8515350" y="103188"/>
            <a:ext cx="428625" cy="428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Google Shape;841;p72"/>
          <p:cNvSpPr txBox="1">
            <a:spLocks noGrp="1"/>
          </p:cNvSpPr>
          <p:nvPr/>
        </p:nvSpPr>
        <p:spPr bwMode="auto">
          <a:xfrm>
            <a:off x="6457950" y="4767263"/>
            <a:ext cx="2057400" cy="274637"/>
          </a:xfrm>
          <a:prstGeom prst="rect">
            <a:avLst/>
          </a:prstGeom>
          <a:noFill/>
          <a:ln w="9525">
            <a:noFill/>
            <a:miter lim="800000"/>
            <a:headEnd/>
            <a:tailEnd/>
          </a:ln>
        </p:spPr>
        <p:txBody>
          <a:bodyPr lIns="68575" tIns="34275" rIns="68575" bIns="34275" anchor="ctr"/>
          <a:lstStyle/>
          <a:p>
            <a:pPr algn="r" defTabSz="914400">
              <a:buClr>
                <a:srgbClr val="000000"/>
              </a:buClr>
              <a:buFont typeface="Arial" charset="0"/>
              <a:buNone/>
            </a:pPr>
            <a:fld id="{20E3C3A1-471D-46E7-A923-89F2BA2B5EE3}" type="slidenum">
              <a:rPr lang="en-US" sz="900">
                <a:solidFill>
                  <a:srgbClr val="888888"/>
                </a:solidFill>
                <a:latin typeface="Calibri" pitchFamily="34" charset="0"/>
                <a:sym typeface="Calibri" pitchFamily="34" charset="0"/>
              </a:rPr>
              <a:pPr algn="r" defTabSz="914400">
                <a:buClr>
                  <a:srgbClr val="000000"/>
                </a:buClr>
                <a:buFont typeface="Arial" charset="0"/>
                <a:buNone/>
              </a:pPr>
              <a:t>49</a:t>
            </a:fld>
            <a:endParaRPr lang="en-US" sz="900">
              <a:solidFill>
                <a:srgbClr val="888888"/>
              </a:solidFill>
              <a:latin typeface="Calibri" pitchFamily="34" charset="0"/>
              <a:sym typeface="Calibri" pitchFamily="34" charset="0"/>
            </a:endParaRPr>
          </a:p>
        </p:txBody>
      </p:sp>
      <p:pic>
        <p:nvPicPr>
          <p:cNvPr id="75778" name="Google Shape;843;p72" descr="Лого Экспонента"/>
          <p:cNvPicPr preferRelativeResize="0">
            <a:picLocks noChangeAspect="1" noChangeArrowheads="1"/>
          </p:cNvPicPr>
          <p:nvPr/>
        </p:nvPicPr>
        <p:blipFill>
          <a:blip r:embed="rId3"/>
          <a:srcRect/>
          <a:stretch>
            <a:fillRect/>
          </a:stretch>
        </p:blipFill>
        <p:spPr bwMode="auto">
          <a:xfrm>
            <a:off x="8515350" y="103188"/>
            <a:ext cx="428625" cy="428625"/>
          </a:xfrm>
          <a:prstGeom prst="rect">
            <a:avLst/>
          </a:prstGeom>
          <a:noFill/>
          <a:ln w="9525">
            <a:noFill/>
            <a:miter lim="800000"/>
            <a:headEnd/>
            <a:tailEnd/>
          </a:ln>
        </p:spPr>
      </p:pic>
      <p:sp>
        <p:nvSpPr>
          <p:cNvPr id="75779" name="Google Shape;844;p72"/>
          <p:cNvSpPr txBox="1">
            <a:spLocks noChangeArrowheads="1"/>
          </p:cNvSpPr>
          <p:nvPr/>
        </p:nvSpPr>
        <p:spPr bwMode="auto">
          <a:xfrm>
            <a:off x="44450" y="200025"/>
            <a:ext cx="965200" cy="193675"/>
          </a:xfrm>
          <a:prstGeom prst="rect">
            <a:avLst/>
          </a:prstGeom>
          <a:noFill/>
          <a:ln w="9525">
            <a:noFill/>
            <a:miter lim="800000"/>
            <a:headEnd/>
            <a:tailEnd/>
          </a:ln>
        </p:spPr>
        <p:txBody>
          <a:bodyPr lIns="0" tIns="0" rIns="0" bIns="0"/>
          <a:lstStyle/>
          <a:p>
            <a:pPr defTabSz="914400">
              <a:lnSpc>
                <a:spcPct val="110000"/>
              </a:lnSpc>
              <a:buClr>
                <a:srgbClr val="000000"/>
              </a:buClr>
              <a:buFont typeface="Arial" charset="0"/>
              <a:buNone/>
            </a:pPr>
            <a:r>
              <a:rPr lang="en-US" sz="1200" b="1">
                <a:solidFill>
                  <a:srgbClr val="FFFFFF"/>
                </a:solidFill>
                <a:latin typeface="Calibri" pitchFamily="34" charset="0"/>
                <a:sym typeface="Calibri" pitchFamily="34" charset="0"/>
              </a:rPr>
              <a:t>ЭКСПОНЕНТА</a:t>
            </a:r>
            <a:endParaRPr lang="ru-RU" sz="1200" b="1">
              <a:solidFill>
                <a:srgbClr val="FFFFFF"/>
              </a:solidFill>
              <a:latin typeface="Calibri" pitchFamily="34" charset="0"/>
              <a:sym typeface="Calibri" pitchFamily="34" charset="0"/>
            </a:endParaRPr>
          </a:p>
        </p:txBody>
      </p:sp>
      <p:sp>
        <p:nvSpPr>
          <p:cNvPr id="75780" name="Google Shape;845;p72"/>
          <p:cNvSpPr txBox="1">
            <a:spLocks noChangeArrowheads="1"/>
          </p:cNvSpPr>
          <p:nvPr/>
        </p:nvSpPr>
        <p:spPr bwMode="auto">
          <a:xfrm>
            <a:off x="173038" y="482600"/>
            <a:ext cx="8863012" cy="504825"/>
          </a:xfrm>
          <a:prstGeom prst="rect">
            <a:avLst/>
          </a:prstGeom>
          <a:noFill/>
          <a:ln w="9525">
            <a:noFill/>
            <a:miter lim="800000"/>
            <a:headEnd/>
            <a:tailEnd/>
          </a:ln>
        </p:spPr>
        <p:txBody>
          <a:bodyPr lIns="91425" tIns="91425" rIns="91425" bIns="91425">
            <a:spAutoFit/>
          </a:bodyPr>
          <a:lstStyle/>
          <a:p>
            <a:pPr defTabSz="914400">
              <a:buClr>
                <a:srgbClr val="000000"/>
              </a:buClr>
              <a:buFont typeface="Arial" charset="0"/>
              <a:buNone/>
            </a:pPr>
            <a:r>
              <a:rPr lang="ru-RU" altLang="en-US" sz="2100">
                <a:solidFill>
                  <a:srgbClr val="000000"/>
                </a:solidFill>
                <a:latin typeface="Calibri" pitchFamily="34" charset="0"/>
                <a:sym typeface="Calibri" pitchFamily="34" charset="0"/>
              </a:rPr>
              <a:t>Анализ хода приемной кампании на основе данных «1С:Университет»</a:t>
            </a:r>
          </a:p>
        </p:txBody>
      </p:sp>
      <p:pic>
        <p:nvPicPr>
          <p:cNvPr id="7" name="Замещающее содержимое 6" descr="Монитор приемной кампании (2)"/>
          <p:cNvPicPr>
            <a:picLocks noChangeAspect="1"/>
          </p:cNvPicPr>
          <p:nvPr>
            <p:ph sz="half" idx="4294967295"/>
          </p:nvPr>
        </p:nvPicPr>
        <p:blipFill>
          <a:blip r:embed="rId4"/>
          <a:stretch>
            <a:fillRect/>
          </a:stretch>
        </p:blipFill>
        <p:spPr>
          <a:xfrm>
            <a:off x="714375" y="1184275"/>
            <a:ext cx="7715250" cy="3538538"/>
          </a:xfrm>
          <a:effectLst>
            <a:outerShdw blurRad="50800" dist="38100" dir="2700000" algn="tl" rotWithShape="0">
              <a:prstClr val="black">
                <a:alpha val="40000"/>
              </a:prstClr>
            </a:outerShdw>
          </a:effectLst>
        </p:spPr>
      </p:pic>
      <p:sp>
        <p:nvSpPr>
          <p:cNvPr id="773" name="Google Shape;773;p66"/>
          <p:cNvSpPr>
            <a:spLocks noChangeArrowheads="1"/>
          </p:cNvSpPr>
          <p:nvPr/>
        </p:nvSpPr>
        <p:spPr bwMode="auto">
          <a:xfrm rot="10800000" flipH="1">
            <a:off x="0" y="195263"/>
            <a:ext cx="9144000" cy="273050"/>
          </a:xfrm>
          <a:prstGeom prst="rect">
            <a:avLst/>
          </a:prstGeom>
          <a:solidFill>
            <a:srgbClr val="002060"/>
          </a:solidFill>
          <a:ln w="9525">
            <a:noFill/>
            <a:miter lim="800000"/>
            <a:headEnd/>
            <a:tailEnd/>
          </a:ln>
          <a:effectLst>
            <a:outerShdw dist="19050" dir="5400000" algn="bl" rotWithShape="0">
              <a:srgbClr val="000000">
                <a:alpha val="50000"/>
              </a:srgbClr>
            </a:outerShdw>
          </a:effectLst>
        </p:spPr>
        <p:txBody>
          <a:bodyPr rot="10800000" lIns="68575" tIns="34275" rIns="68575" bIns="34275" anchor="ctr"/>
          <a:lstStyle/>
          <a:p>
            <a:pPr algn="ctr" defTabSz="914400" fontAlgn="auto">
              <a:spcBef>
                <a:spcPts val="0"/>
              </a:spcBef>
              <a:spcAft>
                <a:spcPts val="0"/>
              </a:spcAft>
              <a:buClr>
                <a:srgbClr val="000000"/>
              </a:buClr>
              <a:buFont typeface="Arial" panose="020B0604020202020204"/>
              <a:buNone/>
              <a:defRPr/>
            </a:pPr>
            <a:endParaRPr sz="900" kern="0">
              <a:solidFill>
                <a:schemeClr val="lt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Нижний колонтитул 6"/>
          <p:cNvSpPr>
            <a:spLocks noGrp="1"/>
          </p:cNvSpPr>
          <p:nvPr>
            <p:ph type="ftr" sz="quarter" idx="11"/>
          </p:nvPr>
        </p:nvSpPr>
        <p:spPr>
          <a:noFill/>
          <a:ln>
            <a:miter lim="800000"/>
            <a:headEnd/>
            <a:tailEnd/>
          </a:ln>
        </p:spPr>
        <p:txBody>
          <a:bodyPr/>
          <a:lstStyle/>
          <a:p>
            <a:r>
              <a:rPr lang="ru-RU"/>
              <a:t>Родюков Александр. фирма "1С"</a:t>
            </a:r>
          </a:p>
        </p:txBody>
      </p:sp>
      <p:sp>
        <p:nvSpPr>
          <p:cNvPr id="17410" name="Номер слайда 7"/>
          <p:cNvSpPr>
            <a:spLocks noGrp="1"/>
          </p:cNvSpPr>
          <p:nvPr>
            <p:ph type="sldNum" sz="quarter" idx="12"/>
          </p:nvPr>
        </p:nvSpPr>
        <p:spPr>
          <a:noFill/>
          <a:ln>
            <a:miter lim="800000"/>
            <a:headEnd/>
            <a:tailEnd/>
          </a:ln>
        </p:spPr>
        <p:txBody>
          <a:bodyPr/>
          <a:lstStyle/>
          <a:p>
            <a:fld id="{7AC3CB67-4BE7-44D1-ABE5-960998309830}" type="slidenum">
              <a:rPr lang="ru-RU" smtClean="0"/>
              <a:pPr/>
              <a:t>5</a:t>
            </a:fld>
            <a:endParaRPr lang="ru-RU" smtClean="0"/>
          </a:p>
        </p:txBody>
      </p:sp>
      <p:sp>
        <p:nvSpPr>
          <p:cNvPr id="17411" name="Rectangle 6"/>
          <p:cNvSpPr>
            <a:spLocks noChangeArrowheads="1"/>
          </p:cNvSpPr>
          <p:nvPr/>
        </p:nvSpPr>
        <p:spPr bwMode="auto">
          <a:xfrm>
            <a:off x="8101013" y="4740275"/>
            <a:ext cx="765175" cy="122238"/>
          </a:xfrm>
          <a:prstGeom prst="rect">
            <a:avLst/>
          </a:prstGeom>
          <a:noFill/>
          <a:ln w="9525">
            <a:noFill/>
            <a:miter lim="800000"/>
            <a:headEnd/>
            <a:tailEnd/>
          </a:ln>
        </p:spPr>
        <p:txBody>
          <a:bodyPr lIns="0" tIns="0" rIns="0" bIns="0">
            <a:spAutoFit/>
          </a:bodyPr>
          <a:lstStyle/>
          <a:p>
            <a:pPr algn="r" defTabSz="685800"/>
            <a:fld id="{E4E95758-9FD0-46CE-9385-BF949F9DD194}" type="slidenum">
              <a:rPr lang="ru-RU" altLang="ru-RU" sz="800" b="1">
                <a:solidFill>
                  <a:srgbClr val="0D3E65"/>
                </a:solidFill>
              </a:rPr>
              <a:pPr algn="r" defTabSz="685800"/>
              <a:t>5</a:t>
            </a:fld>
            <a:endParaRPr lang="ru-RU" altLang="ru-RU" sz="800" b="1">
              <a:solidFill>
                <a:srgbClr val="0D3E65"/>
              </a:solidFill>
            </a:endParaRPr>
          </a:p>
        </p:txBody>
      </p:sp>
      <p:pic>
        <p:nvPicPr>
          <p:cNvPr id="17412" name="Рисунок 13"/>
          <p:cNvPicPr>
            <a:picLocks noChangeAspect="1"/>
          </p:cNvPicPr>
          <p:nvPr/>
        </p:nvPicPr>
        <p:blipFill>
          <a:blip r:embed="rId3"/>
          <a:srcRect/>
          <a:stretch>
            <a:fillRect/>
          </a:stretch>
        </p:blipFill>
        <p:spPr bwMode="auto">
          <a:xfrm>
            <a:off x="488950" y="4094163"/>
            <a:ext cx="420688" cy="422275"/>
          </a:xfrm>
          <a:prstGeom prst="rect">
            <a:avLst/>
          </a:prstGeom>
          <a:noFill/>
          <a:ln w="9525">
            <a:noFill/>
            <a:miter lim="800000"/>
            <a:headEnd/>
            <a:tailEnd/>
          </a:ln>
        </p:spPr>
      </p:pic>
      <p:sp>
        <p:nvSpPr>
          <p:cNvPr id="17413" name="Прямоугольник 15"/>
          <p:cNvSpPr>
            <a:spLocks noChangeArrowheads="1"/>
          </p:cNvSpPr>
          <p:nvPr/>
        </p:nvSpPr>
        <p:spPr bwMode="auto">
          <a:xfrm>
            <a:off x="1268413" y="1851025"/>
            <a:ext cx="10745787" cy="450850"/>
          </a:xfrm>
          <a:prstGeom prst="rect">
            <a:avLst/>
          </a:prstGeom>
          <a:noFill/>
          <a:ln w="9525" algn="ctr">
            <a:noFill/>
            <a:miter lim="800000"/>
            <a:headEnd/>
            <a:tailEnd/>
          </a:ln>
        </p:spPr>
        <p:txBody>
          <a:bodyPr lIns="68580" tIns="35100" rIns="68580" bIns="34290">
            <a:spAutoFit/>
          </a:bodyPr>
          <a:lstStyle/>
          <a:p>
            <a:pPr defTabSz="685800">
              <a:lnSpc>
                <a:spcPts val="3000"/>
              </a:lnSpc>
            </a:pPr>
            <a:r>
              <a:rPr lang="ru-RU" sz="1800" b="1">
                <a:solidFill>
                  <a:srgbClr val="2A4193"/>
                </a:solidFill>
                <a:latin typeface="Geometria"/>
              </a:rPr>
              <a:t>Переход на единую платформу </a:t>
            </a:r>
          </a:p>
        </p:txBody>
      </p:sp>
      <p:pic>
        <p:nvPicPr>
          <p:cNvPr id="17414" name="Рисунок 16"/>
          <p:cNvPicPr>
            <a:picLocks noChangeAspect="1"/>
          </p:cNvPicPr>
          <p:nvPr/>
        </p:nvPicPr>
        <p:blipFill>
          <a:blip r:embed="rId4"/>
          <a:srcRect l="16774" r="16931"/>
          <a:stretch>
            <a:fillRect/>
          </a:stretch>
        </p:blipFill>
        <p:spPr bwMode="auto">
          <a:xfrm>
            <a:off x="465138" y="1870075"/>
            <a:ext cx="465137" cy="433388"/>
          </a:xfrm>
          <a:prstGeom prst="rect">
            <a:avLst/>
          </a:prstGeom>
          <a:noFill/>
          <a:ln w="9525">
            <a:noFill/>
            <a:miter lim="800000"/>
            <a:headEnd/>
            <a:tailEnd/>
          </a:ln>
        </p:spPr>
      </p:pic>
      <p:sp>
        <p:nvSpPr>
          <p:cNvPr id="17415" name="Прямоугольник 17"/>
          <p:cNvSpPr>
            <a:spLocks noChangeArrowheads="1"/>
          </p:cNvSpPr>
          <p:nvPr/>
        </p:nvSpPr>
        <p:spPr bwMode="auto">
          <a:xfrm>
            <a:off x="1258888" y="2500313"/>
            <a:ext cx="10733087" cy="450850"/>
          </a:xfrm>
          <a:prstGeom prst="rect">
            <a:avLst/>
          </a:prstGeom>
          <a:noFill/>
          <a:ln w="9525" algn="ctr">
            <a:noFill/>
            <a:miter lim="800000"/>
            <a:headEnd/>
            <a:tailEnd/>
          </a:ln>
        </p:spPr>
        <p:txBody>
          <a:bodyPr lIns="68580" tIns="35100" rIns="68580" bIns="34290">
            <a:spAutoFit/>
          </a:bodyPr>
          <a:lstStyle/>
          <a:p>
            <a:pPr defTabSz="685800">
              <a:lnSpc>
                <a:spcPts val="3000"/>
              </a:lnSpc>
            </a:pPr>
            <a:r>
              <a:rPr lang="ru-RU" sz="1800" b="1">
                <a:solidFill>
                  <a:srgbClr val="2A4193"/>
                </a:solidFill>
                <a:latin typeface="Geometria"/>
              </a:rPr>
              <a:t>Индивидуализация программного обеспечения</a:t>
            </a:r>
            <a:endParaRPr lang="ru-RU" sz="1800" b="1">
              <a:solidFill>
                <a:srgbClr val="2A4193"/>
              </a:solidFill>
            </a:endParaRPr>
          </a:p>
        </p:txBody>
      </p:sp>
      <p:sp>
        <p:nvSpPr>
          <p:cNvPr id="17416" name="Прямоугольник 18"/>
          <p:cNvSpPr>
            <a:spLocks noChangeArrowheads="1"/>
          </p:cNvSpPr>
          <p:nvPr/>
        </p:nvSpPr>
        <p:spPr bwMode="auto">
          <a:xfrm>
            <a:off x="1258888" y="3292475"/>
            <a:ext cx="10337800" cy="831850"/>
          </a:xfrm>
          <a:prstGeom prst="rect">
            <a:avLst/>
          </a:prstGeom>
          <a:noFill/>
          <a:ln w="9525" algn="ctr">
            <a:noFill/>
            <a:miter lim="800000"/>
            <a:headEnd/>
            <a:tailEnd/>
          </a:ln>
        </p:spPr>
        <p:txBody>
          <a:bodyPr lIns="68580" tIns="35100" rIns="68580" bIns="34290">
            <a:spAutoFit/>
          </a:bodyPr>
          <a:lstStyle/>
          <a:p>
            <a:pPr defTabSz="685800">
              <a:lnSpc>
                <a:spcPts val="3000"/>
              </a:lnSpc>
            </a:pPr>
            <a:r>
              <a:rPr lang="ru-RU" sz="1800" b="1">
                <a:solidFill>
                  <a:srgbClr val="2A4193"/>
                </a:solidFill>
                <a:latin typeface="Geometria"/>
              </a:rPr>
              <a:t>Разовый ввод информации </a:t>
            </a:r>
          </a:p>
          <a:p>
            <a:pPr defTabSz="685800">
              <a:lnSpc>
                <a:spcPts val="3000"/>
              </a:lnSpc>
            </a:pPr>
            <a:endParaRPr lang="ru-RU" sz="1800" b="1">
              <a:solidFill>
                <a:srgbClr val="2A4193"/>
              </a:solidFill>
              <a:latin typeface="Geometria"/>
            </a:endParaRPr>
          </a:p>
        </p:txBody>
      </p:sp>
      <p:pic>
        <p:nvPicPr>
          <p:cNvPr id="17417" name="Рисунок 19"/>
          <p:cNvPicPr>
            <a:picLocks noChangeAspect="1"/>
          </p:cNvPicPr>
          <p:nvPr/>
        </p:nvPicPr>
        <p:blipFill>
          <a:blip r:embed="rId5"/>
          <a:srcRect l="18520" t="-4160" r="20084" b="-2"/>
          <a:stretch>
            <a:fillRect/>
          </a:stretch>
        </p:blipFill>
        <p:spPr bwMode="auto">
          <a:xfrm>
            <a:off x="427038" y="2527300"/>
            <a:ext cx="541337" cy="527050"/>
          </a:xfrm>
          <a:prstGeom prst="rect">
            <a:avLst/>
          </a:prstGeom>
          <a:noFill/>
          <a:ln w="9525">
            <a:noFill/>
            <a:miter lim="800000"/>
            <a:headEnd/>
            <a:tailEnd/>
          </a:ln>
        </p:spPr>
      </p:pic>
      <p:pic>
        <p:nvPicPr>
          <p:cNvPr id="17418" name="Рисунок 20"/>
          <p:cNvPicPr>
            <a:picLocks noChangeAspect="1"/>
          </p:cNvPicPr>
          <p:nvPr/>
        </p:nvPicPr>
        <p:blipFill>
          <a:blip r:embed="rId6"/>
          <a:srcRect/>
          <a:stretch>
            <a:fillRect/>
          </a:stretch>
        </p:blipFill>
        <p:spPr bwMode="auto">
          <a:xfrm>
            <a:off x="522288" y="3371850"/>
            <a:ext cx="387350" cy="388938"/>
          </a:xfrm>
          <a:prstGeom prst="rect">
            <a:avLst/>
          </a:prstGeom>
          <a:noFill/>
          <a:ln w="9525">
            <a:noFill/>
            <a:miter lim="800000"/>
            <a:headEnd/>
            <a:tailEnd/>
          </a:ln>
        </p:spPr>
      </p:pic>
      <p:sp>
        <p:nvSpPr>
          <p:cNvPr id="17419" name="Заголовок 1"/>
          <p:cNvSpPr>
            <a:spLocks/>
          </p:cNvSpPr>
          <p:nvPr/>
        </p:nvSpPr>
        <p:spPr bwMode="auto">
          <a:xfrm>
            <a:off x="1095375" y="177800"/>
            <a:ext cx="4484688" cy="449263"/>
          </a:xfrm>
          <a:prstGeom prst="rect">
            <a:avLst/>
          </a:prstGeom>
          <a:noFill/>
          <a:ln w="9525" algn="ctr">
            <a:noFill/>
            <a:miter lim="800000"/>
            <a:headEnd/>
            <a:tailEnd/>
          </a:ln>
        </p:spPr>
        <p:txBody>
          <a:bodyPr lIns="68580" tIns="34290" rIns="68580" bIns="34290">
            <a:spAutoFit/>
          </a:bodyPr>
          <a:lstStyle/>
          <a:p>
            <a:pPr defTabSz="685800">
              <a:lnSpc>
                <a:spcPts val="3000"/>
              </a:lnSpc>
            </a:pPr>
            <a:r>
              <a:rPr lang="ru-RU" sz="3000" b="1">
                <a:solidFill>
                  <a:srgbClr val="3B3838"/>
                </a:solidFill>
                <a:latin typeface="Geometria"/>
              </a:rPr>
              <a:t>Цели вуза</a:t>
            </a:r>
          </a:p>
        </p:txBody>
      </p:sp>
      <p:sp>
        <p:nvSpPr>
          <p:cNvPr id="17420" name="Прямоугольник 15"/>
          <p:cNvSpPr>
            <a:spLocks noChangeArrowheads="1"/>
          </p:cNvSpPr>
          <p:nvPr/>
        </p:nvSpPr>
        <p:spPr bwMode="auto">
          <a:xfrm>
            <a:off x="1258888" y="1276350"/>
            <a:ext cx="10745787" cy="449263"/>
          </a:xfrm>
          <a:prstGeom prst="rect">
            <a:avLst/>
          </a:prstGeom>
          <a:noFill/>
          <a:ln w="9525" algn="ctr">
            <a:noFill/>
            <a:miter lim="800000"/>
            <a:headEnd/>
            <a:tailEnd/>
          </a:ln>
        </p:spPr>
        <p:txBody>
          <a:bodyPr lIns="68580" tIns="35100" rIns="68580" bIns="34290">
            <a:spAutoFit/>
          </a:bodyPr>
          <a:lstStyle/>
          <a:p>
            <a:pPr defTabSz="685800">
              <a:lnSpc>
                <a:spcPts val="3000"/>
              </a:lnSpc>
            </a:pPr>
            <a:r>
              <a:rPr lang="ru-RU" sz="1800" b="1">
                <a:solidFill>
                  <a:srgbClr val="2A4193"/>
                </a:solidFill>
                <a:latin typeface="Geometria"/>
              </a:rPr>
              <a:t>Технологическая независимость</a:t>
            </a:r>
            <a:endParaRPr lang="ru-RU" sz="1800" b="1">
              <a:solidFill>
                <a:srgbClr val="2A4193"/>
              </a:solidFill>
            </a:endParaRPr>
          </a:p>
        </p:txBody>
      </p:sp>
      <p:pic>
        <p:nvPicPr>
          <p:cNvPr id="17421" name="Picture 18"/>
          <p:cNvPicPr>
            <a:picLocks noChangeAspect="1" noChangeArrowheads="1"/>
          </p:cNvPicPr>
          <p:nvPr/>
        </p:nvPicPr>
        <p:blipFill>
          <a:blip r:embed="rId7"/>
          <a:srcRect/>
          <a:stretch>
            <a:fillRect/>
          </a:stretch>
        </p:blipFill>
        <p:spPr bwMode="auto">
          <a:xfrm>
            <a:off x="250825" y="1058863"/>
            <a:ext cx="1079500" cy="762000"/>
          </a:xfrm>
          <a:prstGeom prst="rect">
            <a:avLst/>
          </a:prstGeom>
          <a:noFill/>
          <a:ln w="9525">
            <a:noFill/>
            <a:miter lim="800000"/>
            <a:headEnd/>
            <a:tailEnd/>
          </a:ln>
        </p:spPr>
      </p:pic>
      <p:pic>
        <p:nvPicPr>
          <p:cNvPr id="17422" name="Picture 14" descr="logo1cfm"/>
          <p:cNvPicPr>
            <a:picLocks noChangeAspect="1" noChangeArrowheads="1"/>
          </p:cNvPicPr>
          <p:nvPr/>
        </p:nvPicPr>
        <p:blipFill>
          <a:blip r:embed="rId8"/>
          <a:srcRect/>
          <a:stretch>
            <a:fillRect/>
          </a:stretch>
        </p:blipFill>
        <p:spPr bwMode="auto">
          <a:xfrm>
            <a:off x="80963" y="53975"/>
            <a:ext cx="873125" cy="682625"/>
          </a:xfrm>
          <a:prstGeom prst="rect">
            <a:avLst/>
          </a:prstGeom>
          <a:noFill/>
          <a:ln w="9525">
            <a:noFill/>
            <a:miter lim="800000"/>
            <a:headEnd/>
            <a:tailEnd/>
          </a:ln>
        </p:spPr>
      </p:pic>
      <p:pic>
        <p:nvPicPr>
          <p:cNvPr id="17423" name="Picture 17" descr="1С:Консалтинг | Official Page"/>
          <p:cNvPicPr>
            <a:picLocks noChangeAspect="1" noChangeArrowheads="1"/>
          </p:cNvPicPr>
          <p:nvPr/>
        </p:nvPicPr>
        <p:blipFill>
          <a:blip r:embed="rId9"/>
          <a:srcRect/>
          <a:stretch>
            <a:fillRect/>
          </a:stretch>
        </p:blipFill>
        <p:spPr bwMode="auto">
          <a:xfrm>
            <a:off x="6948488" y="50800"/>
            <a:ext cx="2143125" cy="2143125"/>
          </a:xfrm>
          <a:prstGeom prst="rect">
            <a:avLst/>
          </a:prstGeom>
          <a:noFill/>
          <a:ln w="9525">
            <a:noFill/>
            <a:miter lim="800000"/>
            <a:headEnd/>
            <a:tailEnd/>
          </a:ln>
        </p:spPr>
      </p:pic>
      <p:sp>
        <p:nvSpPr>
          <p:cNvPr id="17424" name="Прямоугольник 15"/>
          <p:cNvSpPr>
            <a:spLocks noChangeArrowheads="1"/>
          </p:cNvSpPr>
          <p:nvPr/>
        </p:nvSpPr>
        <p:spPr bwMode="auto">
          <a:xfrm>
            <a:off x="1258888" y="4011613"/>
            <a:ext cx="10745787" cy="450850"/>
          </a:xfrm>
          <a:prstGeom prst="rect">
            <a:avLst/>
          </a:prstGeom>
          <a:noFill/>
          <a:ln w="9525" algn="ctr">
            <a:noFill/>
            <a:miter lim="800000"/>
            <a:headEnd/>
            <a:tailEnd/>
          </a:ln>
        </p:spPr>
        <p:txBody>
          <a:bodyPr lIns="68580" tIns="35100" rIns="68580" bIns="34290">
            <a:spAutoFit/>
          </a:bodyPr>
          <a:lstStyle/>
          <a:p>
            <a:pPr defTabSz="685800">
              <a:lnSpc>
                <a:spcPts val="3000"/>
              </a:lnSpc>
            </a:pPr>
            <a:r>
              <a:rPr lang="ru-RU" altLang="ru-RU" sz="1800" b="1">
                <a:solidFill>
                  <a:srgbClr val="2A4193"/>
                </a:solidFill>
                <a:latin typeface="Geometria"/>
              </a:rPr>
              <a:t>Построение интегрированной системы управления</a:t>
            </a:r>
            <a:r>
              <a:rPr lang="en-US" altLang="ru-RU" sz="1800" b="1">
                <a:solidFill>
                  <a:srgbClr val="2A4193"/>
                </a:solidFill>
                <a:latin typeface="Geometria"/>
              </a:rPr>
              <a:t> </a:t>
            </a:r>
            <a:r>
              <a:rPr lang="ru-RU" altLang="ru-RU" sz="1800" b="1">
                <a:solidFill>
                  <a:srgbClr val="2A4193"/>
                </a:solidFill>
                <a:latin typeface="Geometria"/>
              </a:rPr>
              <a:t>вузом</a:t>
            </a:r>
            <a:endParaRPr lang="ru-RU" sz="1800" b="1">
              <a:solidFill>
                <a:srgbClr val="2A4193"/>
              </a:solidFill>
              <a:latin typeface="Geometria"/>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Google Shape;852;p73"/>
          <p:cNvSpPr txBox="1">
            <a:spLocks noGrp="1"/>
          </p:cNvSpPr>
          <p:nvPr/>
        </p:nvSpPr>
        <p:spPr bwMode="auto">
          <a:xfrm>
            <a:off x="7086600" y="4767263"/>
            <a:ext cx="2057400" cy="274637"/>
          </a:xfrm>
          <a:prstGeom prst="rect">
            <a:avLst/>
          </a:prstGeom>
          <a:noFill/>
          <a:ln w="9525">
            <a:noFill/>
            <a:miter lim="800000"/>
            <a:headEnd/>
            <a:tailEnd/>
          </a:ln>
        </p:spPr>
        <p:txBody>
          <a:bodyPr lIns="68575" tIns="34275" rIns="68575" bIns="34275" anchor="ctr"/>
          <a:lstStyle/>
          <a:p>
            <a:pPr algn="r" defTabSz="914400">
              <a:buClr>
                <a:srgbClr val="000000"/>
              </a:buClr>
              <a:buFont typeface="Arial" charset="0"/>
              <a:buNone/>
            </a:pPr>
            <a:fld id="{A8427E02-3065-45E2-AE98-8D66EC1C7CD9}" type="slidenum">
              <a:rPr lang="en-US" sz="900">
                <a:solidFill>
                  <a:srgbClr val="888888"/>
                </a:solidFill>
                <a:latin typeface="Calibri" pitchFamily="34" charset="0"/>
                <a:sym typeface="Calibri" pitchFamily="34" charset="0"/>
              </a:rPr>
              <a:pPr algn="r" defTabSz="914400">
                <a:buClr>
                  <a:srgbClr val="000000"/>
                </a:buClr>
                <a:buFont typeface="Arial" charset="0"/>
                <a:buNone/>
              </a:pPr>
              <a:t>50</a:t>
            </a:fld>
            <a:endParaRPr lang="en-US" sz="900">
              <a:solidFill>
                <a:srgbClr val="888888"/>
              </a:solidFill>
              <a:latin typeface="Calibri" pitchFamily="34" charset="0"/>
              <a:sym typeface="Calibri" pitchFamily="34" charset="0"/>
            </a:endParaRPr>
          </a:p>
        </p:txBody>
      </p:sp>
      <p:pic>
        <p:nvPicPr>
          <p:cNvPr id="77826" name="Google Shape;854;p73" descr="Лого Экспонента"/>
          <p:cNvPicPr preferRelativeResize="0">
            <a:picLocks noChangeAspect="1" noChangeArrowheads="1"/>
          </p:cNvPicPr>
          <p:nvPr/>
        </p:nvPicPr>
        <p:blipFill>
          <a:blip r:embed="rId3"/>
          <a:srcRect/>
          <a:stretch>
            <a:fillRect/>
          </a:stretch>
        </p:blipFill>
        <p:spPr bwMode="auto">
          <a:xfrm>
            <a:off x="8515350" y="103188"/>
            <a:ext cx="428625" cy="428625"/>
          </a:xfrm>
          <a:prstGeom prst="rect">
            <a:avLst/>
          </a:prstGeom>
          <a:noFill/>
          <a:ln w="9525">
            <a:noFill/>
            <a:miter lim="800000"/>
            <a:headEnd/>
            <a:tailEnd/>
          </a:ln>
        </p:spPr>
      </p:pic>
      <p:sp>
        <p:nvSpPr>
          <p:cNvPr id="77827" name="Google Shape;855;p73"/>
          <p:cNvSpPr txBox="1">
            <a:spLocks noChangeArrowheads="1"/>
          </p:cNvSpPr>
          <p:nvPr/>
        </p:nvSpPr>
        <p:spPr bwMode="auto">
          <a:xfrm>
            <a:off x="44450" y="200025"/>
            <a:ext cx="965200" cy="193675"/>
          </a:xfrm>
          <a:prstGeom prst="rect">
            <a:avLst/>
          </a:prstGeom>
          <a:noFill/>
          <a:ln w="9525">
            <a:noFill/>
            <a:miter lim="800000"/>
            <a:headEnd/>
            <a:tailEnd/>
          </a:ln>
        </p:spPr>
        <p:txBody>
          <a:bodyPr lIns="0" tIns="0" rIns="0" bIns="0"/>
          <a:lstStyle/>
          <a:p>
            <a:pPr defTabSz="914400">
              <a:lnSpc>
                <a:spcPct val="110000"/>
              </a:lnSpc>
              <a:buClr>
                <a:srgbClr val="000000"/>
              </a:buClr>
              <a:buFont typeface="Arial" charset="0"/>
              <a:buNone/>
            </a:pPr>
            <a:r>
              <a:rPr lang="en-US" sz="1200" b="1">
                <a:solidFill>
                  <a:srgbClr val="FFFFFF"/>
                </a:solidFill>
                <a:latin typeface="Calibri" pitchFamily="34" charset="0"/>
                <a:sym typeface="Calibri" pitchFamily="34" charset="0"/>
              </a:rPr>
              <a:t>ЭКСПОНЕНТА</a:t>
            </a:r>
            <a:endParaRPr lang="ru-RU" sz="1200" b="1">
              <a:solidFill>
                <a:srgbClr val="FFFFFF"/>
              </a:solidFill>
              <a:latin typeface="Calibri" pitchFamily="34" charset="0"/>
              <a:sym typeface="Calibri" pitchFamily="34" charset="0"/>
            </a:endParaRPr>
          </a:p>
        </p:txBody>
      </p:sp>
      <p:sp>
        <p:nvSpPr>
          <p:cNvPr id="77828" name="Google Shape;856;p73"/>
          <p:cNvSpPr txBox="1">
            <a:spLocks noChangeArrowheads="1"/>
          </p:cNvSpPr>
          <p:nvPr/>
        </p:nvSpPr>
        <p:spPr bwMode="auto">
          <a:xfrm>
            <a:off x="5318125" y="1190625"/>
            <a:ext cx="3122613" cy="828675"/>
          </a:xfrm>
          <a:prstGeom prst="rect">
            <a:avLst/>
          </a:prstGeom>
          <a:noFill/>
          <a:ln w="9525">
            <a:noFill/>
            <a:miter lim="800000"/>
            <a:headEnd/>
            <a:tailEnd/>
          </a:ln>
        </p:spPr>
        <p:txBody>
          <a:bodyPr lIns="91425" tIns="91425" rIns="91425" bIns="91425">
            <a:spAutoFit/>
          </a:bodyPr>
          <a:lstStyle/>
          <a:p>
            <a:pPr defTabSz="914400">
              <a:buClr>
                <a:srgbClr val="000000"/>
              </a:buClr>
              <a:buFont typeface="Arial" charset="0"/>
              <a:buNone/>
            </a:pPr>
            <a:r>
              <a:rPr lang="ru-RU" altLang="en-US" sz="2100">
                <a:solidFill>
                  <a:srgbClr val="000000"/>
                </a:solidFill>
                <a:latin typeface="Calibri" pitchFamily="34" charset="0"/>
                <a:sym typeface="Calibri" pitchFamily="34" charset="0"/>
              </a:rPr>
              <a:t>География приема по регионам РФ</a:t>
            </a:r>
          </a:p>
        </p:txBody>
      </p:sp>
      <p:pic>
        <p:nvPicPr>
          <p:cNvPr id="4" name="Замещающая рамка рисунка 3" descr="D:\Документы\Аналитика_1С\Мониторинг ПК\Дашборды прототипы\География регионов РФ (4).pngГеография регионов РФ (4)"/>
          <p:cNvPicPr>
            <a:picLocks noChangeAspect="1"/>
          </p:cNvPicPr>
          <p:nvPr>
            <p:ph type="pic" idx="4294967295"/>
          </p:nvPr>
        </p:nvPicPr>
        <p:blipFill>
          <a:blip r:embed="rId4"/>
          <a:srcRect t="3180" b="3180"/>
          <a:stretch>
            <a:fillRect/>
          </a:stretch>
        </p:blipFill>
        <p:spPr>
          <a:xfrm>
            <a:off x="228600" y="549275"/>
            <a:ext cx="4725988" cy="2314575"/>
          </a:xfrm>
          <a:effectLst>
            <a:outerShdw blurRad="50800" dist="38100" dir="2700000" algn="tl" rotWithShape="0">
              <a:prstClr val="black">
                <a:alpha val="40000"/>
              </a:prstClr>
            </a:outerShdw>
          </a:effectLst>
        </p:spPr>
      </p:pic>
      <p:pic>
        <p:nvPicPr>
          <p:cNvPr id="2" name="Замещающее содержимое 1" descr="География по странам Мира (2)"/>
          <p:cNvPicPr>
            <a:picLocks noChangeAspect="1"/>
          </p:cNvPicPr>
          <p:nvPr>
            <p:ph type="pic" idx="4294967295"/>
          </p:nvPr>
        </p:nvPicPr>
        <p:blipFill>
          <a:blip r:embed="rId5"/>
          <a:stretch>
            <a:fillRect/>
          </a:stretch>
        </p:blipFill>
        <p:spPr>
          <a:xfrm>
            <a:off x="4056063" y="2773363"/>
            <a:ext cx="4805362" cy="2268537"/>
          </a:xfrm>
          <a:effectLst>
            <a:outerShdw blurRad="50800" dist="38100" dir="10800000" algn="r" rotWithShape="0">
              <a:prstClr val="black">
                <a:alpha val="40000"/>
              </a:prstClr>
            </a:outerShdw>
          </a:effectLst>
        </p:spPr>
      </p:pic>
      <p:sp>
        <p:nvSpPr>
          <p:cNvPr id="77831" name="Google Shape;856;p73"/>
          <p:cNvSpPr txBox="1">
            <a:spLocks noChangeArrowheads="1"/>
          </p:cNvSpPr>
          <p:nvPr/>
        </p:nvSpPr>
        <p:spPr bwMode="auto">
          <a:xfrm>
            <a:off x="422275" y="3622675"/>
            <a:ext cx="3532188" cy="828675"/>
          </a:xfrm>
          <a:prstGeom prst="rect">
            <a:avLst/>
          </a:prstGeom>
          <a:noFill/>
          <a:ln w="9525">
            <a:noFill/>
            <a:miter lim="800000"/>
            <a:headEnd/>
            <a:tailEnd/>
          </a:ln>
        </p:spPr>
        <p:txBody>
          <a:bodyPr lIns="91425" tIns="91425" rIns="91425" bIns="91425">
            <a:spAutoFit/>
          </a:bodyPr>
          <a:lstStyle/>
          <a:p>
            <a:pPr defTabSz="914400">
              <a:buClr>
                <a:srgbClr val="000000"/>
              </a:buClr>
              <a:buFont typeface="Arial" charset="0"/>
              <a:buNone/>
            </a:pPr>
            <a:r>
              <a:rPr lang="ru-RU" altLang="en-US" sz="2100">
                <a:solidFill>
                  <a:srgbClr val="000000"/>
                </a:solidFill>
                <a:latin typeface="Calibri" pitchFamily="34" charset="0"/>
                <a:sym typeface="Calibri" pitchFamily="34" charset="0"/>
              </a:rPr>
              <a:t>География приема по странам мира</a:t>
            </a:r>
          </a:p>
        </p:txBody>
      </p:sp>
      <p:sp>
        <p:nvSpPr>
          <p:cNvPr id="773" name="Google Shape;773;p66"/>
          <p:cNvSpPr>
            <a:spLocks noChangeArrowheads="1"/>
          </p:cNvSpPr>
          <p:nvPr/>
        </p:nvSpPr>
        <p:spPr bwMode="auto">
          <a:xfrm rot="10800000" flipH="1">
            <a:off x="-34925" y="138113"/>
            <a:ext cx="9144000" cy="273050"/>
          </a:xfrm>
          <a:prstGeom prst="rect">
            <a:avLst/>
          </a:prstGeom>
          <a:solidFill>
            <a:srgbClr val="002060"/>
          </a:solidFill>
          <a:ln w="9525">
            <a:noFill/>
            <a:miter lim="800000"/>
            <a:headEnd/>
            <a:tailEnd/>
          </a:ln>
          <a:effectLst>
            <a:outerShdw dist="19050" dir="5400000" algn="bl" rotWithShape="0">
              <a:srgbClr val="000000">
                <a:alpha val="50000"/>
              </a:srgbClr>
            </a:outerShdw>
          </a:effectLst>
        </p:spPr>
        <p:txBody>
          <a:bodyPr rot="10800000" lIns="68575" tIns="34275" rIns="68575" bIns="34275" anchor="ctr"/>
          <a:lstStyle/>
          <a:p>
            <a:pPr algn="ctr" defTabSz="914400" fontAlgn="auto">
              <a:spcBef>
                <a:spcPts val="0"/>
              </a:spcBef>
              <a:spcAft>
                <a:spcPts val="0"/>
              </a:spcAft>
              <a:buClr>
                <a:srgbClr val="000000"/>
              </a:buClr>
              <a:buFont typeface="Arial" panose="020B0604020202020204"/>
              <a:buNone/>
              <a:defRPr/>
            </a:pPr>
            <a:endParaRPr sz="900" kern="0">
              <a:solidFill>
                <a:schemeClr val="lt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Google Shape;852;p73"/>
          <p:cNvSpPr txBox="1">
            <a:spLocks noGrp="1"/>
          </p:cNvSpPr>
          <p:nvPr/>
        </p:nvSpPr>
        <p:spPr bwMode="auto">
          <a:xfrm>
            <a:off x="7086600" y="4767263"/>
            <a:ext cx="2057400" cy="274637"/>
          </a:xfrm>
          <a:prstGeom prst="rect">
            <a:avLst/>
          </a:prstGeom>
          <a:noFill/>
          <a:ln w="9525">
            <a:noFill/>
            <a:miter lim="800000"/>
            <a:headEnd/>
            <a:tailEnd/>
          </a:ln>
        </p:spPr>
        <p:txBody>
          <a:bodyPr lIns="68575" tIns="34275" rIns="68575" bIns="34275" anchor="ctr"/>
          <a:lstStyle/>
          <a:p>
            <a:pPr algn="r" defTabSz="914400">
              <a:buClr>
                <a:srgbClr val="000000"/>
              </a:buClr>
              <a:buFont typeface="Arial" charset="0"/>
              <a:buNone/>
            </a:pPr>
            <a:fld id="{4593CF66-2A2B-4195-AF05-8399DA0E3E3B}" type="slidenum">
              <a:rPr lang="en-US" sz="900">
                <a:solidFill>
                  <a:srgbClr val="888888"/>
                </a:solidFill>
                <a:latin typeface="Calibri" pitchFamily="34" charset="0"/>
                <a:sym typeface="Calibri" pitchFamily="34" charset="0"/>
              </a:rPr>
              <a:pPr algn="r" defTabSz="914400">
                <a:buClr>
                  <a:srgbClr val="000000"/>
                </a:buClr>
                <a:buFont typeface="Arial" charset="0"/>
                <a:buNone/>
              </a:pPr>
              <a:t>51</a:t>
            </a:fld>
            <a:endParaRPr lang="en-US" sz="900">
              <a:solidFill>
                <a:srgbClr val="888888"/>
              </a:solidFill>
              <a:latin typeface="Calibri" pitchFamily="34" charset="0"/>
              <a:sym typeface="Calibri" pitchFamily="34" charset="0"/>
            </a:endParaRPr>
          </a:p>
        </p:txBody>
      </p:sp>
      <p:pic>
        <p:nvPicPr>
          <p:cNvPr id="79874" name="Google Shape;854;p73" descr="Лого Экспонента"/>
          <p:cNvPicPr preferRelativeResize="0">
            <a:picLocks noChangeAspect="1" noChangeArrowheads="1"/>
          </p:cNvPicPr>
          <p:nvPr/>
        </p:nvPicPr>
        <p:blipFill>
          <a:blip r:embed="rId3"/>
          <a:srcRect/>
          <a:stretch>
            <a:fillRect/>
          </a:stretch>
        </p:blipFill>
        <p:spPr bwMode="auto">
          <a:xfrm>
            <a:off x="8515350" y="103188"/>
            <a:ext cx="428625" cy="428625"/>
          </a:xfrm>
          <a:prstGeom prst="rect">
            <a:avLst/>
          </a:prstGeom>
          <a:noFill/>
          <a:ln w="9525">
            <a:noFill/>
            <a:miter lim="800000"/>
            <a:headEnd/>
            <a:tailEnd/>
          </a:ln>
        </p:spPr>
      </p:pic>
      <p:sp>
        <p:nvSpPr>
          <p:cNvPr id="79875" name="Google Shape;856;p73"/>
          <p:cNvSpPr txBox="1">
            <a:spLocks noChangeArrowheads="1"/>
          </p:cNvSpPr>
          <p:nvPr/>
        </p:nvSpPr>
        <p:spPr bwMode="auto">
          <a:xfrm>
            <a:off x="566738" y="454025"/>
            <a:ext cx="7327900" cy="503238"/>
          </a:xfrm>
          <a:prstGeom prst="rect">
            <a:avLst/>
          </a:prstGeom>
          <a:noFill/>
          <a:ln w="9525">
            <a:noFill/>
            <a:miter lim="800000"/>
            <a:headEnd/>
            <a:tailEnd/>
          </a:ln>
        </p:spPr>
        <p:txBody>
          <a:bodyPr lIns="91425" tIns="91425" rIns="91425" bIns="91425">
            <a:spAutoFit/>
          </a:bodyPr>
          <a:lstStyle/>
          <a:p>
            <a:pPr defTabSz="914400">
              <a:buClr>
                <a:srgbClr val="000000"/>
              </a:buClr>
              <a:buFont typeface="Arial" charset="0"/>
              <a:buNone/>
            </a:pPr>
            <a:r>
              <a:rPr lang="ru-RU" altLang="en-US" sz="2100">
                <a:solidFill>
                  <a:srgbClr val="000000"/>
                </a:solidFill>
                <a:latin typeface="Calibri" pitchFamily="34" charset="0"/>
                <a:sym typeface="Calibri" pitchFamily="34" charset="0"/>
              </a:rPr>
              <a:t>Анализ хода приемной кампании для институтов</a:t>
            </a:r>
          </a:p>
        </p:txBody>
      </p:sp>
      <p:pic>
        <p:nvPicPr>
          <p:cNvPr id="2" name="Замещающая рамка рисунка 0" descr="Монитор для институтов_факультетов (1)"/>
          <p:cNvPicPr>
            <a:picLocks noChangeAspect="1"/>
          </p:cNvPicPr>
          <p:nvPr>
            <p:ph type="pic" idx="4294967295"/>
          </p:nvPr>
        </p:nvPicPr>
        <p:blipFill>
          <a:blip r:embed="rId4"/>
          <a:stretch>
            <a:fillRect/>
          </a:stretch>
        </p:blipFill>
        <p:spPr>
          <a:xfrm>
            <a:off x="566738" y="974725"/>
            <a:ext cx="7875587" cy="3856038"/>
          </a:xfrm>
          <a:effectLst>
            <a:outerShdw blurRad="50800" dist="38100" dir="2700000" algn="tl" rotWithShape="0">
              <a:prstClr val="black">
                <a:alpha val="40000"/>
              </a:prstClr>
            </a:outerShdw>
          </a:effectLst>
        </p:spPr>
      </p:pic>
      <p:sp>
        <p:nvSpPr>
          <p:cNvPr id="773" name="Google Shape;773;p66"/>
          <p:cNvSpPr>
            <a:spLocks noChangeArrowheads="1"/>
          </p:cNvSpPr>
          <p:nvPr/>
        </p:nvSpPr>
        <p:spPr bwMode="auto">
          <a:xfrm rot="10800000" flipH="1">
            <a:off x="0" y="195263"/>
            <a:ext cx="9144000" cy="273050"/>
          </a:xfrm>
          <a:prstGeom prst="rect">
            <a:avLst/>
          </a:prstGeom>
          <a:solidFill>
            <a:srgbClr val="002060"/>
          </a:solidFill>
          <a:ln w="9525">
            <a:noFill/>
            <a:miter lim="800000"/>
            <a:headEnd/>
            <a:tailEnd/>
          </a:ln>
          <a:effectLst>
            <a:outerShdw dist="19050" dir="5400000" algn="bl" rotWithShape="0">
              <a:srgbClr val="000000">
                <a:alpha val="50000"/>
              </a:srgbClr>
            </a:outerShdw>
          </a:effectLst>
        </p:spPr>
        <p:txBody>
          <a:bodyPr rot="10800000" lIns="68575" tIns="34275" rIns="68575" bIns="34275" anchor="ctr"/>
          <a:lstStyle/>
          <a:p>
            <a:pPr algn="ctr" defTabSz="914400" fontAlgn="auto">
              <a:spcBef>
                <a:spcPts val="0"/>
              </a:spcBef>
              <a:spcAft>
                <a:spcPts val="0"/>
              </a:spcAft>
              <a:buClr>
                <a:srgbClr val="000000"/>
              </a:buClr>
              <a:buFont typeface="Arial" panose="020B0604020202020204"/>
              <a:buNone/>
              <a:defRPr/>
            </a:pPr>
            <a:endParaRPr sz="900" kern="0">
              <a:solidFill>
                <a:schemeClr val="lt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Google Shape;717;p62"/>
          <p:cNvSpPr>
            <a:spLocks noGrp="1"/>
          </p:cNvSpPr>
          <p:nvPr>
            <p:ph type="title" idx="4294967295"/>
          </p:nvPr>
        </p:nvSpPr>
        <p:spPr>
          <a:xfrm>
            <a:off x="107950" y="411163"/>
            <a:ext cx="8288338" cy="577850"/>
          </a:xfrm>
        </p:spPr>
        <p:txBody>
          <a:bodyPr lIns="68580" tIns="34290" rIns="68580" bIns="34290" anchor="t">
            <a:spAutoFit/>
          </a:bodyPr>
          <a:lstStyle/>
          <a:p>
            <a:pPr eaLnBrk="1" hangingPunct="1">
              <a:lnSpc>
                <a:spcPts val="4000"/>
              </a:lnSpc>
            </a:pPr>
            <a:r>
              <a:rPr lang="ru-RU" altLang="en-US" sz="2500" b="1" smtClean="0">
                <a:solidFill>
                  <a:srgbClr val="3B3838"/>
                </a:solidFill>
                <a:latin typeface="Geometria"/>
                <a:sym typeface="Calibri" pitchFamily="34" charset="0"/>
              </a:rPr>
              <a:t>Управление</a:t>
            </a:r>
            <a:r>
              <a:rPr lang="en-US" sz="2500" b="1" smtClean="0">
                <a:solidFill>
                  <a:srgbClr val="3B3838"/>
                </a:solidFill>
                <a:latin typeface="Geometria"/>
                <a:sym typeface="Calibri" pitchFamily="34" charset="0"/>
              </a:rPr>
              <a:t> на основе данных</a:t>
            </a:r>
            <a:r>
              <a:rPr lang="ru-RU" altLang="en-US" sz="2500" b="1" smtClean="0">
                <a:solidFill>
                  <a:srgbClr val="3B3838"/>
                </a:solidFill>
                <a:latin typeface="Geometria"/>
                <a:sym typeface="Calibri" pitchFamily="34" charset="0"/>
              </a:rPr>
              <a:t> с «1С:Аналитика»</a:t>
            </a:r>
          </a:p>
        </p:txBody>
      </p:sp>
      <p:pic>
        <p:nvPicPr>
          <p:cNvPr id="81922" name="Google Shape;719;p62" descr="Лого Экспонента"/>
          <p:cNvPicPr preferRelativeResize="0">
            <a:picLocks noChangeAspect="1" noChangeArrowheads="1"/>
          </p:cNvPicPr>
          <p:nvPr/>
        </p:nvPicPr>
        <p:blipFill>
          <a:blip r:embed="rId3"/>
          <a:srcRect/>
          <a:stretch>
            <a:fillRect/>
          </a:stretch>
        </p:blipFill>
        <p:spPr bwMode="auto">
          <a:xfrm>
            <a:off x="8515350" y="103188"/>
            <a:ext cx="428625" cy="428625"/>
          </a:xfrm>
          <a:prstGeom prst="rect">
            <a:avLst/>
          </a:prstGeom>
          <a:noFill/>
          <a:ln w="9525">
            <a:noFill/>
            <a:miter lim="800000"/>
            <a:headEnd/>
            <a:tailEnd/>
          </a:ln>
        </p:spPr>
      </p:pic>
      <p:sp>
        <p:nvSpPr>
          <p:cNvPr id="81923" name="Google Shape;720;p62"/>
          <p:cNvSpPr txBox="1">
            <a:spLocks noChangeArrowheads="1"/>
          </p:cNvSpPr>
          <p:nvPr/>
        </p:nvSpPr>
        <p:spPr bwMode="auto">
          <a:xfrm>
            <a:off x="44450" y="200025"/>
            <a:ext cx="965200" cy="193675"/>
          </a:xfrm>
          <a:prstGeom prst="rect">
            <a:avLst/>
          </a:prstGeom>
          <a:noFill/>
          <a:ln w="9525">
            <a:noFill/>
            <a:miter lim="800000"/>
            <a:headEnd/>
            <a:tailEnd/>
          </a:ln>
        </p:spPr>
        <p:txBody>
          <a:bodyPr lIns="0" tIns="0" rIns="0" bIns="0"/>
          <a:lstStyle/>
          <a:p>
            <a:pPr defTabSz="914400">
              <a:lnSpc>
                <a:spcPct val="110000"/>
              </a:lnSpc>
              <a:buClr>
                <a:srgbClr val="000000"/>
              </a:buClr>
              <a:buFont typeface="Arial" charset="0"/>
              <a:buNone/>
            </a:pPr>
            <a:r>
              <a:rPr lang="en-US" sz="1200" b="1">
                <a:solidFill>
                  <a:srgbClr val="FFFFFF"/>
                </a:solidFill>
                <a:latin typeface="Calibri" pitchFamily="34" charset="0"/>
                <a:sym typeface="Calibri" pitchFamily="34" charset="0"/>
              </a:rPr>
              <a:t>ЭКСПОНЕНТА</a:t>
            </a:r>
            <a:endParaRPr lang="ru-RU" sz="1200" b="1">
              <a:solidFill>
                <a:srgbClr val="FFFFFF"/>
              </a:solidFill>
              <a:latin typeface="Calibri" pitchFamily="34" charset="0"/>
              <a:sym typeface="Calibri" pitchFamily="34" charset="0"/>
            </a:endParaRPr>
          </a:p>
        </p:txBody>
      </p:sp>
      <p:sp>
        <p:nvSpPr>
          <p:cNvPr id="81924" name="Текстовое поле 4"/>
          <p:cNvSpPr txBox="1">
            <a:spLocks noChangeArrowheads="1"/>
          </p:cNvSpPr>
          <p:nvPr/>
        </p:nvSpPr>
        <p:spPr bwMode="auto">
          <a:xfrm>
            <a:off x="1042988" y="1058863"/>
            <a:ext cx="3168650" cy="1533525"/>
          </a:xfrm>
          <a:prstGeom prst="rect">
            <a:avLst/>
          </a:prstGeom>
          <a:noFill/>
          <a:ln w="9525">
            <a:noFill/>
            <a:miter lim="800000"/>
            <a:headEnd/>
            <a:tailEnd/>
          </a:ln>
        </p:spPr>
        <p:txBody>
          <a:bodyPr/>
          <a:lstStyle/>
          <a:p>
            <a:pPr marL="0" lvl="1" defTabSz="914400">
              <a:lnSpc>
                <a:spcPct val="90000"/>
              </a:lnSpc>
              <a:spcBef>
                <a:spcPts val="1000"/>
              </a:spcBef>
              <a:buFont typeface="Arial" charset="0"/>
              <a:buNone/>
            </a:pPr>
            <a:r>
              <a:rPr lang="ru-RU" altLang="ru-RU" sz="1200" b="1">
                <a:latin typeface="Futura PT Demi" pitchFamily="34" charset="0"/>
                <a:sym typeface="+mn-ea"/>
              </a:rPr>
              <a:t>Приемная кампания</a:t>
            </a:r>
          </a:p>
          <a:p>
            <a:pPr marL="449263" lvl="3" indent="-330200" defTabSz="914400">
              <a:lnSpc>
                <a:spcPct val="115000"/>
              </a:lnSpc>
              <a:spcBef>
                <a:spcPts val="1200"/>
              </a:spcBef>
              <a:buClr>
                <a:srgbClr val="D22630"/>
              </a:buClr>
              <a:buSzPts val="1600"/>
              <a:buFont typeface="Arial" charset="0"/>
              <a:buChar char="•"/>
            </a:pPr>
            <a:r>
              <a:rPr lang="en-US" sz="900">
                <a:solidFill>
                  <a:srgbClr val="000000"/>
                </a:solidFill>
                <a:latin typeface="Calibri" pitchFamily="34" charset="0"/>
                <a:sym typeface="Calibri" pitchFamily="34" charset="0"/>
              </a:rPr>
              <a:t>Статистика по поданным заявлениям в разрезах направлений подготовки.</a:t>
            </a:r>
            <a:endParaRPr lang="ru-RU" sz="900">
              <a:solidFill>
                <a:srgbClr val="000000"/>
              </a:solidFill>
              <a:latin typeface="Calibri" pitchFamily="34" charset="0"/>
              <a:sym typeface="Calibri" pitchFamily="34" charset="0"/>
            </a:endParaRPr>
          </a:p>
          <a:p>
            <a:pPr marL="449263" lvl="3" indent="-330200" defTabSz="914400">
              <a:lnSpc>
                <a:spcPct val="115000"/>
              </a:lnSpc>
              <a:buClr>
                <a:srgbClr val="D22630"/>
              </a:buClr>
              <a:buSzPts val="1600"/>
              <a:buFont typeface="Arial" charset="0"/>
              <a:buChar char="•"/>
            </a:pPr>
            <a:r>
              <a:rPr lang="en-US" sz="900">
                <a:solidFill>
                  <a:srgbClr val="000000"/>
                </a:solidFill>
                <a:latin typeface="Calibri" pitchFamily="34" charset="0"/>
                <a:sym typeface="Calibri" pitchFamily="34" charset="0"/>
              </a:rPr>
              <a:t>География поступающих.</a:t>
            </a:r>
            <a:endParaRPr lang="ru-RU" sz="900">
              <a:solidFill>
                <a:srgbClr val="000000"/>
              </a:solidFill>
              <a:latin typeface="Calibri" pitchFamily="34" charset="0"/>
              <a:sym typeface="Calibri" pitchFamily="34" charset="0"/>
            </a:endParaRPr>
          </a:p>
          <a:p>
            <a:pPr marL="449263" lvl="3" indent="-330200" defTabSz="914400">
              <a:lnSpc>
                <a:spcPct val="115000"/>
              </a:lnSpc>
              <a:buClr>
                <a:srgbClr val="D22630"/>
              </a:buClr>
              <a:buSzPts val="1600"/>
              <a:buFont typeface="Arial" charset="0"/>
              <a:buChar char="•"/>
            </a:pPr>
            <a:r>
              <a:rPr lang="en-US" sz="900">
                <a:solidFill>
                  <a:srgbClr val="000000"/>
                </a:solidFill>
                <a:latin typeface="Calibri" pitchFamily="34" charset="0"/>
                <a:sym typeface="Calibri" pitchFamily="34" charset="0"/>
              </a:rPr>
              <a:t>Анализ среднего балла ЕГЭ абитуриентов и зачисленных студентов.</a:t>
            </a:r>
            <a:endParaRPr lang="ru-RU" sz="900">
              <a:solidFill>
                <a:srgbClr val="000000"/>
              </a:solidFill>
              <a:latin typeface="Calibri" pitchFamily="34" charset="0"/>
              <a:sym typeface="Calibri" pitchFamily="34" charset="0"/>
            </a:endParaRPr>
          </a:p>
          <a:p>
            <a:pPr marL="449263" lvl="3" indent="-330200" defTabSz="914400">
              <a:lnSpc>
                <a:spcPct val="115000"/>
              </a:lnSpc>
              <a:buClr>
                <a:srgbClr val="D22630"/>
              </a:buClr>
              <a:buSzPts val="1600"/>
              <a:buFont typeface="Arial" charset="0"/>
              <a:buChar char="•"/>
            </a:pPr>
            <a:r>
              <a:rPr lang="en-US" sz="900">
                <a:solidFill>
                  <a:srgbClr val="000000"/>
                </a:solidFill>
                <a:latin typeface="Calibri" pitchFamily="34" charset="0"/>
                <a:sym typeface="Calibri" pitchFamily="34" charset="0"/>
              </a:rPr>
              <a:t>Конкурс на места поступления.</a:t>
            </a:r>
            <a:endParaRPr lang="ru-RU" sz="900">
              <a:solidFill>
                <a:srgbClr val="000000"/>
              </a:solidFill>
              <a:latin typeface="Calibri" pitchFamily="34" charset="0"/>
              <a:sym typeface="Calibri" pitchFamily="34" charset="0"/>
            </a:endParaRPr>
          </a:p>
          <a:p>
            <a:pPr marL="449263" lvl="3" indent="-330200" defTabSz="914400">
              <a:lnSpc>
                <a:spcPct val="115000"/>
              </a:lnSpc>
              <a:buClr>
                <a:srgbClr val="D22630"/>
              </a:buClr>
              <a:buSzPts val="1600"/>
              <a:buFont typeface="Arial" charset="0"/>
              <a:buChar char="•"/>
            </a:pPr>
            <a:r>
              <a:rPr lang="en-US" sz="900">
                <a:solidFill>
                  <a:srgbClr val="000000"/>
                </a:solidFill>
                <a:latin typeface="Calibri" pitchFamily="34" charset="0"/>
                <a:sym typeface="Calibri" pitchFamily="34" charset="0"/>
              </a:rPr>
              <a:t>Динамика поступлений по годам.</a:t>
            </a:r>
            <a:endParaRPr lang="ru-RU" sz="900">
              <a:solidFill>
                <a:srgbClr val="000000"/>
              </a:solidFill>
              <a:latin typeface="Calibri" pitchFamily="34" charset="0"/>
              <a:sym typeface="Calibri" pitchFamily="34" charset="0"/>
            </a:endParaRPr>
          </a:p>
          <a:p>
            <a:pPr marL="449263" lvl="3" indent="-330200" defTabSz="914400">
              <a:lnSpc>
                <a:spcPct val="115000"/>
              </a:lnSpc>
              <a:buClr>
                <a:srgbClr val="D22630"/>
              </a:buClr>
              <a:buSzPts val="1600"/>
              <a:buFont typeface="Arial" charset="0"/>
              <a:buChar char="•"/>
            </a:pPr>
            <a:r>
              <a:rPr lang="en-US" sz="900">
                <a:solidFill>
                  <a:srgbClr val="000000"/>
                </a:solidFill>
                <a:latin typeface="Calibri" pitchFamily="34" charset="0"/>
                <a:sym typeface="Calibri" pitchFamily="34" charset="0"/>
              </a:rPr>
              <a:t>Анализ поступивших иностранных студентов.</a:t>
            </a:r>
            <a:endParaRPr lang="ru-RU" sz="900">
              <a:solidFill>
                <a:srgbClr val="000000"/>
              </a:solidFill>
              <a:latin typeface="Calibri" pitchFamily="34" charset="0"/>
              <a:sym typeface="Calibri" pitchFamily="34" charset="0"/>
            </a:endParaRPr>
          </a:p>
          <a:p>
            <a:pPr marL="0" lvl="1" defTabSz="914400">
              <a:lnSpc>
                <a:spcPct val="90000"/>
              </a:lnSpc>
              <a:spcBef>
                <a:spcPts val="1000"/>
              </a:spcBef>
              <a:buFont typeface="Arial" charset="0"/>
              <a:buChar char="•"/>
            </a:pPr>
            <a:endParaRPr lang="ru-RU" altLang="ru-RU" sz="900">
              <a:latin typeface="Futura PT Demi" pitchFamily="34" charset="0"/>
              <a:sym typeface="Arial" charset="0"/>
            </a:endParaRPr>
          </a:p>
          <a:p>
            <a:pPr defTabSz="914400">
              <a:lnSpc>
                <a:spcPct val="90000"/>
              </a:lnSpc>
              <a:spcBef>
                <a:spcPts val="1000"/>
              </a:spcBef>
              <a:buFont typeface="Arial" charset="0"/>
              <a:buChar char="•"/>
            </a:pPr>
            <a:endParaRPr lang="ru-RU" altLang="ru-RU" sz="900">
              <a:latin typeface="Futura PT Demi" pitchFamily="34" charset="0"/>
              <a:sym typeface="+mn-ea"/>
            </a:endParaRPr>
          </a:p>
        </p:txBody>
      </p:sp>
      <p:grpSp>
        <p:nvGrpSpPr>
          <p:cNvPr id="81925" name="Группа 374"/>
          <p:cNvGrpSpPr>
            <a:grpSpLocks/>
          </p:cNvGrpSpPr>
          <p:nvPr/>
        </p:nvGrpSpPr>
        <p:grpSpPr bwMode="auto">
          <a:xfrm>
            <a:off x="203200" y="1635125"/>
            <a:ext cx="623888" cy="533400"/>
            <a:chOff x="8977313" y="2563813"/>
            <a:chExt cx="819150" cy="573088"/>
          </a:xfrm>
        </p:grpSpPr>
        <p:sp>
          <p:nvSpPr>
            <p:cNvPr id="81949" name="Freeform 34"/>
            <p:cNvSpPr>
              <a:spLocks noEditPoints="1"/>
            </p:cNvSpPr>
            <p:nvPr/>
          </p:nvSpPr>
          <p:spPr bwMode="auto">
            <a:xfrm>
              <a:off x="8977313" y="2563813"/>
              <a:ext cx="819150" cy="573088"/>
            </a:xfrm>
            <a:custGeom>
              <a:avLst/>
              <a:gdLst>
                <a:gd name="T0" fmla="*/ 2147483647 w 1032"/>
                <a:gd name="T1" fmla="*/ 0 h 721"/>
                <a:gd name="T2" fmla="*/ 0 w 1032"/>
                <a:gd name="T3" fmla="*/ 2147483647 h 721"/>
                <a:gd name="T4" fmla="*/ 2147483647 w 1032"/>
                <a:gd name="T5" fmla="*/ 2147483647 h 721"/>
                <a:gd name="T6" fmla="*/ 2147483647 w 1032"/>
                <a:gd name="T7" fmla="*/ 2147483647 h 721"/>
                <a:gd name="T8" fmla="*/ 2147483647 w 1032"/>
                <a:gd name="T9" fmla="*/ 2147483647 h 721"/>
                <a:gd name="T10" fmla="*/ 2147483647 w 1032"/>
                <a:gd name="T11" fmla="*/ 2147483647 h 721"/>
                <a:gd name="T12" fmla="*/ 2147483647 w 1032"/>
                <a:gd name="T13" fmla="*/ 2147483647 h 721"/>
                <a:gd name="T14" fmla="*/ 2147483647 w 1032"/>
                <a:gd name="T15" fmla="*/ 2147483647 h 721"/>
                <a:gd name="T16" fmla="*/ 2147483647 w 1032"/>
                <a:gd name="T17" fmla="*/ 2147483647 h 721"/>
                <a:gd name="T18" fmla="*/ 2147483647 w 1032"/>
                <a:gd name="T19" fmla="*/ 2147483647 h 721"/>
                <a:gd name="T20" fmla="*/ 2147483647 w 1032"/>
                <a:gd name="T21" fmla="*/ 2147483647 h 721"/>
                <a:gd name="T22" fmla="*/ 2147483647 w 1032"/>
                <a:gd name="T23" fmla="*/ 2147483647 h 721"/>
                <a:gd name="T24" fmla="*/ 2147483647 w 1032"/>
                <a:gd name="T25" fmla="*/ 2147483647 h 721"/>
                <a:gd name="T26" fmla="*/ 2147483647 w 1032"/>
                <a:gd name="T27" fmla="*/ 2147483647 h 721"/>
                <a:gd name="T28" fmla="*/ 2147483647 w 1032"/>
                <a:gd name="T29" fmla="*/ 2147483647 h 721"/>
                <a:gd name="T30" fmla="*/ 2147483647 w 1032"/>
                <a:gd name="T31" fmla="*/ 2147483647 h 721"/>
                <a:gd name="T32" fmla="*/ 2147483647 w 1032"/>
                <a:gd name="T33" fmla="*/ 2147483647 h 721"/>
                <a:gd name="T34" fmla="*/ 2147483647 w 1032"/>
                <a:gd name="T35" fmla="*/ 2147483647 h 721"/>
                <a:gd name="T36" fmla="*/ 2147483647 w 1032"/>
                <a:gd name="T37" fmla="*/ 2147483647 h 721"/>
                <a:gd name="T38" fmla="*/ 2147483647 w 1032"/>
                <a:gd name="T39" fmla="*/ 2147483647 h 721"/>
                <a:gd name="T40" fmla="*/ 2147483647 w 1032"/>
                <a:gd name="T41" fmla="*/ 2147483647 h 721"/>
                <a:gd name="T42" fmla="*/ 2147483647 w 1032"/>
                <a:gd name="T43" fmla="*/ 2147483647 h 721"/>
                <a:gd name="T44" fmla="*/ 2147483647 w 1032"/>
                <a:gd name="T45" fmla="*/ 2147483647 h 721"/>
                <a:gd name="T46" fmla="*/ 2147483647 w 1032"/>
                <a:gd name="T47" fmla="*/ 2147483647 h 721"/>
                <a:gd name="T48" fmla="*/ 2147483647 w 1032"/>
                <a:gd name="T49" fmla="*/ 2147483647 h 721"/>
                <a:gd name="T50" fmla="*/ 2147483647 w 1032"/>
                <a:gd name="T51" fmla="*/ 2147483647 h 721"/>
                <a:gd name="T52" fmla="*/ 2147483647 w 1032"/>
                <a:gd name="T53" fmla="*/ 2147483647 h 721"/>
                <a:gd name="T54" fmla="*/ 2147483647 w 1032"/>
                <a:gd name="T55" fmla="*/ 2147483647 h 721"/>
                <a:gd name="T56" fmla="*/ 2147483647 w 1032"/>
                <a:gd name="T57" fmla="*/ 2147483647 h 721"/>
                <a:gd name="T58" fmla="*/ 2147483647 w 1032"/>
                <a:gd name="T59" fmla="*/ 2147483647 h 721"/>
                <a:gd name="T60" fmla="*/ 2147483647 w 1032"/>
                <a:gd name="T61" fmla="*/ 2147483647 h 721"/>
                <a:gd name="T62" fmla="*/ 2147483647 w 1032"/>
                <a:gd name="T63" fmla="*/ 2147483647 h 721"/>
                <a:gd name="T64" fmla="*/ 2147483647 w 1032"/>
                <a:gd name="T65" fmla="*/ 2147483647 h 721"/>
                <a:gd name="T66" fmla="*/ 2147483647 w 1032"/>
                <a:gd name="T67" fmla="*/ 2147483647 h 721"/>
                <a:gd name="T68" fmla="*/ 2147483647 w 1032"/>
                <a:gd name="T69" fmla="*/ 2147483647 h 721"/>
                <a:gd name="T70" fmla="*/ 2147483647 w 1032"/>
                <a:gd name="T71" fmla="*/ 2147483647 h 721"/>
                <a:gd name="T72" fmla="*/ 2147483647 w 1032"/>
                <a:gd name="T73" fmla="*/ 2147483647 h 721"/>
                <a:gd name="T74" fmla="*/ 2147483647 w 1032"/>
                <a:gd name="T75" fmla="*/ 2147483647 h 721"/>
                <a:gd name="T76" fmla="*/ 2147483647 w 1032"/>
                <a:gd name="T77" fmla="*/ 2147483647 h 721"/>
                <a:gd name="T78" fmla="*/ 2147483647 w 1032"/>
                <a:gd name="T79" fmla="*/ 2147483647 h 721"/>
                <a:gd name="T80" fmla="*/ 2147483647 w 1032"/>
                <a:gd name="T81" fmla="*/ 2147483647 h 721"/>
                <a:gd name="T82" fmla="*/ 2147483647 w 1032"/>
                <a:gd name="T83" fmla="*/ 2147483647 h 721"/>
                <a:gd name="T84" fmla="*/ 2147483647 w 1032"/>
                <a:gd name="T85" fmla="*/ 2147483647 h 721"/>
                <a:gd name="T86" fmla="*/ 2147483647 w 1032"/>
                <a:gd name="T87" fmla="*/ 2147483647 h 721"/>
                <a:gd name="T88" fmla="*/ 2147483647 w 1032"/>
                <a:gd name="T89" fmla="*/ 2147483647 h 721"/>
                <a:gd name="T90" fmla="*/ 2147483647 w 1032"/>
                <a:gd name="T91" fmla="*/ 2147483647 h 721"/>
                <a:gd name="T92" fmla="*/ 2147483647 w 1032"/>
                <a:gd name="T93" fmla="*/ 2147483647 h 721"/>
                <a:gd name="T94" fmla="*/ 2147483647 w 1032"/>
                <a:gd name="T95" fmla="*/ 2147483647 h 721"/>
                <a:gd name="T96" fmla="*/ 2147483647 w 1032"/>
                <a:gd name="T97" fmla="*/ 2147483647 h 721"/>
                <a:gd name="T98" fmla="*/ 2147483647 w 1032"/>
                <a:gd name="T99" fmla="*/ 2147483647 h 721"/>
                <a:gd name="T100" fmla="*/ 2147483647 w 1032"/>
                <a:gd name="T101" fmla="*/ 2147483647 h 7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32"/>
                <a:gd name="T154" fmla="*/ 0 h 721"/>
                <a:gd name="T155" fmla="*/ 1032 w 1032"/>
                <a:gd name="T156" fmla="*/ 721 h 7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32" h="721">
                  <a:moveTo>
                    <a:pt x="1026" y="226"/>
                  </a:moveTo>
                  <a:lnTo>
                    <a:pt x="512" y="0"/>
                  </a:lnTo>
                  <a:lnTo>
                    <a:pt x="508" y="0"/>
                  </a:lnTo>
                  <a:lnTo>
                    <a:pt x="504" y="0"/>
                  </a:lnTo>
                  <a:lnTo>
                    <a:pt x="7" y="217"/>
                  </a:lnTo>
                  <a:lnTo>
                    <a:pt x="4" y="219"/>
                  </a:lnTo>
                  <a:lnTo>
                    <a:pt x="1" y="221"/>
                  </a:lnTo>
                  <a:lnTo>
                    <a:pt x="0" y="224"/>
                  </a:lnTo>
                  <a:lnTo>
                    <a:pt x="0" y="226"/>
                  </a:lnTo>
                  <a:lnTo>
                    <a:pt x="0" y="229"/>
                  </a:lnTo>
                  <a:lnTo>
                    <a:pt x="1" y="231"/>
                  </a:lnTo>
                  <a:lnTo>
                    <a:pt x="4" y="234"/>
                  </a:lnTo>
                  <a:lnTo>
                    <a:pt x="7" y="235"/>
                  </a:lnTo>
                  <a:lnTo>
                    <a:pt x="215" y="327"/>
                  </a:lnTo>
                  <a:lnTo>
                    <a:pt x="215" y="552"/>
                  </a:lnTo>
                  <a:lnTo>
                    <a:pt x="216" y="557"/>
                  </a:lnTo>
                  <a:lnTo>
                    <a:pt x="225" y="574"/>
                  </a:lnTo>
                  <a:lnTo>
                    <a:pt x="237" y="588"/>
                  </a:lnTo>
                  <a:lnTo>
                    <a:pt x="251" y="602"/>
                  </a:lnTo>
                  <a:lnTo>
                    <a:pt x="266" y="615"/>
                  </a:lnTo>
                  <a:lnTo>
                    <a:pt x="283" y="627"/>
                  </a:lnTo>
                  <a:lnTo>
                    <a:pt x="301" y="638"/>
                  </a:lnTo>
                  <a:lnTo>
                    <a:pt x="320" y="647"/>
                  </a:lnTo>
                  <a:lnTo>
                    <a:pt x="341" y="657"/>
                  </a:lnTo>
                  <a:lnTo>
                    <a:pt x="363" y="663"/>
                  </a:lnTo>
                  <a:lnTo>
                    <a:pt x="385" y="669"/>
                  </a:lnTo>
                  <a:lnTo>
                    <a:pt x="407" y="676"/>
                  </a:lnTo>
                  <a:lnTo>
                    <a:pt x="430" y="680"/>
                  </a:lnTo>
                  <a:lnTo>
                    <a:pt x="452" y="684"/>
                  </a:lnTo>
                  <a:lnTo>
                    <a:pt x="475" y="685"/>
                  </a:lnTo>
                  <a:lnTo>
                    <a:pt x="499" y="688"/>
                  </a:lnTo>
                  <a:lnTo>
                    <a:pt x="521" y="688"/>
                  </a:lnTo>
                  <a:lnTo>
                    <a:pt x="527" y="688"/>
                  </a:lnTo>
                  <a:lnTo>
                    <a:pt x="548" y="686"/>
                  </a:lnTo>
                  <a:lnTo>
                    <a:pt x="567" y="685"/>
                  </a:lnTo>
                  <a:lnTo>
                    <a:pt x="589" y="682"/>
                  </a:lnTo>
                  <a:lnTo>
                    <a:pt x="610" y="680"/>
                  </a:lnTo>
                  <a:lnTo>
                    <a:pt x="630" y="676"/>
                  </a:lnTo>
                  <a:lnTo>
                    <a:pt x="651" y="671"/>
                  </a:lnTo>
                  <a:lnTo>
                    <a:pt x="672" y="664"/>
                  </a:lnTo>
                  <a:lnTo>
                    <a:pt x="691" y="657"/>
                  </a:lnTo>
                  <a:lnTo>
                    <a:pt x="711" y="649"/>
                  </a:lnTo>
                  <a:lnTo>
                    <a:pt x="729" y="640"/>
                  </a:lnTo>
                  <a:lnTo>
                    <a:pt x="745" y="628"/>
                  </a:lnTo>
                  <a:lnTo>
                    <a:pt x="762" y="616"/>
                  </a:lnTo>
                  <a:lnTo>
                    <a:pt x="776" y="604"/>
                  </a:lnTo>
                  <a:lnTo>
                    <a:pt x="789" y="589"/>
                  </a:lnTo>
                  <a:lnTo>
                    <a:pt x="801" y="574"/>
                  </a:lnTo>
                  <a:lnTo>
                    <a:pt x="811" y="557"/>
                  </a:lnTo>
                  <a:lnTo>
                    <a:pt x="813" y="552"/>
                  </a:lnTo>
                  <a:lnTo>
                    <a:pt x="813" y="333"/>
                  </a:lnTo>
                  <a:lnTo>
                    <a:pt x="890" y="301"/>
                  </a:lnTo>
                  <a:lnTo>
                    <a:pt x="890" y="609"/>
                  </a:lnTo>
                  <a:lnTo>
                    <a:pt x="831" y="706"/>
                  </a:lnTo>
                  <a:lnTo>
                    <a:pt x="829" y="711"/>
                  </a:lnTo>
                  <a:lnTo>
                    <a:pt x="831" y="716"/>
                  </a:lnTo>
                  <a:lnTo>
                    <a:pt x="835" y="720"/>
                  </a:lnTo>
                  <a:lnTo>
                    <a:pt x="840" y="721"/>
                  </a:lnTo>
                  <a:lnTo>
                    <a:pt x="969" y="721"/>
                  </a:lnTo>
                  <a:lnTo>
                    <a:pt x="974" y="720"/>
                  </a:lnTo>
                  <a:lnTo>
                    <a:pt x="978" y="716"/>
                  </a:lnTo>
                  <a:lnTo>
                    <a:pt x="979" y="711"/>
                  </a:lnTo>
                  <a:lnTo>
                    <a:pt x="977" y="706"/>
                  </a:lnTo>
                  <a:lnTo>
                    <a:pt x="911" y="609"/>
                  </a:lnTo>
                  <a:lnTo>
                    <a:pt x="911" y="292"/>
                  </a:lnTo>
                  <a:lnTo>
                    <a:pt x="1026" y="244"/>
                  </a:lnTo>
                  <a:lnTo>
                    <a:pt x="1028" y="243"/>
                  </a:lnTo>
                  <a:lnTo>
                    <a:pt x="1030" y="240"/>
                  </a:lnTo>
                  <a:lnTo>
                    <a:pt x="1031" y="238"/>
                  </a:lnTo>
                  <a:lnTo>
                    <a:pt x="1032" y="235"/>
                  </a:lnTo>
                  <a:lnTo>
                    <a:pt x="1031" y="233"/>
                  </a:lnTo>
                  <a:lnTo>
                    <a:pt x="1030" y="230"/>
                  </a:lnTo>
                  <a:lnTo>
                    <a:pt x="1028" y="228"/>
                  </a:lnTo>
                  <a:lnTo>
                    <a:pt x="1026" y="226"/>
                  </a:lnTo>
                  <a:close/>
                  <a:moveTo>
                    <a:pt x="949" y="700"/>
                  </a:moveTo>
                  <a:lnTo>
                    <a:pt x="858" y="700"/>
                  </a:lnTo>
                  <a:lnTo>
                    <a:pt x="902" y="631"/>
                  </a:lnTo>
                  <a:lnTo>
                    <a:pt x="949" y="700"/>
                  </a:lnTo>
                  <a:close/>
                  <a:moveTo>
                    <a:pt x="792" y="549"/>
                  </a:moveTo>
                  <a:lnTo>
                    <a:pt x="792" y="549"/>
                  </a:lnTo>
                  <a:lnTo>
                    <a:pt x="783" y="565"/>
                  </a:lnTo>
                  <a:lnTo>
                    <a:pt x="773" y="579"/>
                  </a:lnTo>
                  <a:lnTo>
                    <a:pt x="760" y="592"/>
                  </a:lnTo>
                  <a:lnTo>
                    <a:pt x="745" y="604"/>
                  </a:lnTo>
                  <a:lnTo>
                    <a:pt x="731" y="614"/>
                  </a:lnTo>
                  <a:lnTo>
                    <a:pt x="714" y="624"/>
                  </a:lnTo>
                  <a:lnTo>
                    <a:pt x="698" y="632"/>
                  </a:lnTo>
                  <a:lnTo>
                    <a:pt x="681" y="640"/>
                  </a:lnTo>
                  <a:lnTo>
                    <a:pt x="661" y="646"/>
                  </a:lnTo>
                  <a:lnTo>
                    <a:pt x="643" y="651"/>
                  </a:lnTo>
                  <a:lnTo>
                    <a:pt x="624" y="657"/>
                  </a:lnTo>
                  <a:lnTo>
                    <a:pt x="605" y="660"/>
                  </a:lnTo>
                  <a:lnTo>
                    <a:pt x="584" y="663"/>
                  </a:lnTo>
                  <a:lnTo>
                    <a:pt x="565" y="666"/>
                  </a:lnTo>
                  <a:lnTo>
                    <a:pt x="527" y="667"/>
                  </a:lnTo>
                  <a:lnTo>
                    <a:pt x="521" y="667"/>
                  </a:lnTo>
                  <a:lnTo>
                    <a:pt x="500" y="667"/>
                  </a:lnTo>
                  <a:lnTo>
                    <a:pt x="478" y="666"/>
                  </a:lnTo>
                  <a:lnTo>
                    <a:pt x="456" y="663"/>
                  </a:lnTo>
                  <a:lnTo>
                    <a:pt x="435" y="660"/>
                  </a:lnTo>
                  <a:lnTo>
                    <a:pt x="413" y="657"/>
                  </a:lnTo>
                  <a:lnTo>
                    <a:pt x="393" y="651"/>
                  </a:lnTo>
                  <a:lnTo>
                    <a:pt x="372" y="646"/>
                  </a:lnTo>
                  <a:lnTo>
                    <a:pt x="353" y="638"/>
                  </a:lnTo>
                  <a:lnTo>
                    <a:pt x="333" y="631"/>
                  </a:lnTo>
                  <a:lnTo>
                    <a:pt x="315" y="623"/>
                  </a:lnTo>
                  <a:lnTo>
                    <a:pt x="299" y="613"/>
                  </a:lnTo>
                  <a:lnTo>
                    <a:pt x="282" y="602"/>
                  </a:lnTo>
                  <a:lnTo>
                    <a:pt x="268" y="591"/>
                  </a:lnTo>
                  <a:lnTo>
                    <a:pt x="255" y="578"/>
                  </a:lnTo>
                  <a:lnTo>
                    <a:pt x="244" y="565"/>
                  </a:lnTo>
                  <a:lnTo>
                    <a:pt x="234" y="549"/>
                  </a:lnTo>
                  <a:lnTo>
                    <a:pt x="234" y="336"/>
                  </a:lnTo>
                  <a:lnTo>
                    <a:pt x="510" y="456"/>
                  </a:lnTo>
                  <a:lnTo>
                    <a:pt x="514" y="458"/>
                  </a:lnTo>
                  <a:lnTo>
                    <a:pt x="518" y="456"/>
                  </a:lnTo>
                  <a:lnTo>
                    <a:pt x="620" y="414"/>
                  </a:lnTo>
                  <a:lnTo>
                    <a:pt x="620" y="614"/>
                  </a:lnTo>
                  <a:lnTo>
                    <a:pt x="621" y="619"/>
                  </a:lnTo>
                  <a:lnTo>
                    <a:pt x="624" y="622"/>
                  </a:lnTo>
                  <a:lnTo>
                    <a:pt x="628" y="624"/>
                  </a:lnTo>
                  <a:lnTo>
                    <a:pt x="630" y="624"/>
                  </a:lnTo>
                  <a:lnTo>
                    <a:pt x="633" y="624"/>
                  </a:lnTo>
                  <a:lnTo>
                    <a:pt x="649" y="620"/>
                  </a:lnTo>
                  <a:lnTo>
                    <a:pt x="663" y="615"/>
                  </a:lnTo>
                  <a:lnTo>
                    <a:pt x="676" y="610"/>
                  </a:lnTo>
                  <a:lnTo>
                    <a:pt x="690" y="604"/>
                  </a:lnTo>
                  <a:lnTo>
                    <a:pt x="701" y="597"/>
                  </a:lnTo>
                  <a:lnTo>
                    <a:pt x="713" y="589"/>
                  </a:lnTo>
                  <a:lnTo>
                    <a:pt x="725" y="580"/>
                  </a:lnTo>
                  <a:lnTo>
                    <a:pt x="735" y="573"/>
                  </a:lnTo>
                  <a:lnTo>
                    <a:pt x="738" y="569"/>
                  </a:lnTo>
                  <a:lnTo>
                    <a:pt x="738" y="565"/>
                  </a:lnTo>
                  <a:lnTo>
                    <a:pt x="738" y="365"/>
                  </a:lnTo>
                  <a:lnTo>
                    <a:pt x="792" y="343"/>
                  </a:lnTo>
                  <a:lnTo>
                    <a:pt x="792" y="549"/>
                  </a:lnTo>
                  <a:close/>
                  <a:moveTo>
                    <a:pt x="717" y="374"/>
                  </a:moveTo>
                  <a:lnTo>
                    <a:pt x="717" y="560"/>
                  </a:lnTo>
                  <a:lnTo>
                    <a:pt x="701" y="573"/>
                  </a:lnTo>
                  <a:lnTo>
                    <a:pt x="682" y="584"/>
                  </a:lnTo>
                  <a:lnTo>
                    <a:pt x="663" y="593"/>
                  </a:lnTo>
                  <a:lnTo>
                    <a:pt x="641" y="601"/>
                  </a:lnTo>
                  <a:lnTo>
                    <a:pt x="641" y="405"/>
                  </a:lnTo>
                  <a:lnTo>
                    <a:pt x="717" y="374"/>
                  </a:lnTo>
                  <a:close/>
                  <a:moveTo>
                    <a:pt x="899" y="275"/>
                  </a:moveTo>
                  <a:lnTo>
                    <a:pt x="567" y="219"/>
                  </a:lnTo>
                  <a:lnTo>
                    <a:pt x="565" y="211"/>
                  </a:lnTo>
                  <a:lnTo>
                    <a:pt x="562" y="203"/>
                  </a:lnTo>
                  <a:lnTo>
                    <a:pt x="557" y="197"/>
                  </a:lnTo>
                  <a:lnTo>
                    <a:pt x="550" y="191"/>
                  </a:lnTo>
                  <a:lnTo>
                    <a:pt x="543" y="186"/>
                  </a:lnTo>
                  <a:lnTo>
                    <a:pt x="534" y="182"/>
                  </a:lnTo>
                  <a:lnTo>
                    <a:pt x="525" y="180"/>
                  </a:lnTo>
                  <a:lnTo>
                    <a:pt x="514" y="180"/>
                  </a:lnTo>
                  <a:lnTo>
                    <a:pt x="504" y="180"/>
                  </a:lnTo>
                  <a:lnTo>
                    <a:pt x="495" y="182"/>
                  </a:lnTo>
                  <a:lnTo>
                    <a:pt x="486" y="186"/>
                  </a:lnTo>
                  <a:lnTo>
                    <a:pt x="478" y="191"/>
                  </a:lnTo>
                  <a:lnTo>
                    <a:pt x="472" y="198"/>
                  </a:lnTo>
                  <a:lnTo>
                    <a:pt x="466" y="206"/>
                  </a:lnTo>
                  <a:lnTo>
                    <a:pt x="464" y="213"/>
                  </a:lnTo>
                  <a:lnTo>
                    <a:pt x="463" y="222"/>
                  </a:lnTo>
                  <a:lnTo>
                    <a:pt x="464" y="230"/>
                  </a:lnTo>
                  <a:lnTo>
                    <a:pt x="466" y="239"/>
                  </a:lnTo>
                  <a:lnTo>
                    <a:pt x="472" y="246"/>
                  </a:lnTo>
                  <a:lnTo>
                    <a:pt x="478" y="252"/>
                  </a:lnTo>
                  <a:lnTo>
                    <a:pt x="486" y="257"/>
                  </a:lnTo>
                  <a:lnTo>
                    <a:pt x="495" y="261"/>
                  </a:lnTo>
                  <a:lnTo>
                    <a:pt x="504" y="264"/>
                  </a:lnTo>
                  <a:lnTo>
                    <a:pt x="514" y="265"/>
                  </a:lnTo>
                  <a:lnTo>
                    <a:pt x="522" y="265"/>
                  </a:lnTo>
                  <a:lnTo>
                    <a:pt x="530" y="264"/>
                  </a:lnTo>
                  <a:lnTo>
                    <a:pt x="537" y="261"/>
                  </a:lnTo>
                  <a:lnTo>
                    <a:pt x="544" y="257"/>
                  </a:lnTo>
                  <a:lnTo>
                    <a:pt x="549" y="253"/>
                  </a:lnTo>
                  <a:lnTo>
                    <a:pt x="554" y="250"/>
                  </a:lnTo>
                  <a:lnTo>
                    <a:pt x="559" y="244"/>
                  </a:lnTo>
                  <a:lnTo>
                    <a:pt x="562" y="239"/>
                  </a:lnTo>
                  <a:lnTo>
                    <a:pt x="864" y="290"/>
                  </a:lnTo>
                  <a:lnTo>
                    <a:pt x="723" y="348"/>
                  </a:lnTo>
                  <a:lnTo>
                    <a:pt x="627" y="389"/>
                  </a:lnTo>
                  <a:lnTo>
                    <a:pt x="514" y="436"/>
                  </a:lnTo>
                  <a:lnTo>
                    <a:pt x="36" y="226"/>
                  </a:lnTo>
                  <a:lnTo>
                    <a:pt x="508" y="21"/>
                  </a:lnTo>
                  <a:lnTo>
                    <a:pt x="996" y="235"/>
                  </a:lnTo>
                  <a:lnTo>
                    <a:pt x="899" y="275"/>
                  </a:lnTo>
                  <a:close/>
                  <a:moveTo>
                    <a:pt x="514" y="244"/>
                  </a:moveTo>
                  <a:lnTo>
                    <a:pt x="514" y="244"/>
                  </a:lnTo>
                  <a:lnTo>
                    <a:pt x="508" y="244"/>
                  </a:lnTo>
                  <a:lnTo>
                    <a:pt x="503" y="243"/>
                  </a:lnTo>
                  <a:lnTo>
                    <a:pt x="497" y="240"/>
                  </a:lnTo>
                  <a:lnTo>
                    <a:pt x="492" y="238"/>
                  </a:lnTo>
                  <a:lnTo>
                    <a:pt x="488" y="234"/>
                  </a:lnTo>
                  <a:lnTo>
                    <a:pt x="486" y="231"/>
                  </a:lnTo>
                  <a:lnTo>
                    <a:pt x="483" y="226"/>
                  </a:lnTo>
                  <a:lnTo>
                    <a:pt x="483" y="222"/>
                  </a:lnTo>
                  <a:lnTo>
                    <a:pt x="483" y="217"/>
                  </a:lnTo>
                  <a:lnTo>
                    <a:pt x="486" y="213"/>
                  </a:lnTo>
                  <a:lnTo>
                    <a:pt x="488" y="209"/>
                  </a:lnTo>
                  <a:lnTo>
                    <a:pt x="492" y="206"/>
                  </a:lnTo>
                  <a:lnTo>
                    <a:pt x="497" y="203"/>
                  </a:lnTo>
                  <a:lnTo>
                    <a:pt x="503" y="202"/>
                  </a:lnTo>
                  <a:lnTo>
                    <a:pt x="508" y="200"/>
                  </a:lnTo>
                  <a:lnTo>
                    <a:pt x="514" y="199"/>
                  </a:lnTo>
                  <a:lnTo>
                    <a:pt x="521" y="200"/>
                  </a:lnTo>
                  <a:lnTo>
                    <a:pt x="527" y="202"/>
                  </a:lnTo>
                  <a:lnTo>
                    <a:pt x="532" y="203"/>
                  </a:lnTo>
                  <a:lnTo>
                    <a:pt x="537" y="206"/>
                  </a:lnTo>
                  <a:lnTo>
                    <a:pt x="541" y="209"/>
                  </a:lnTo>
                  <a:lnTo>
                    <a:pt x="544" y="213"/>
                  </a:lnTo>
                  <a:lnTo>
                    <a:pt x="545" y="217"/>
                  </a:lnTo>
                  <a:lnTo>
                    <a:pt x="547" y="222"/>
                  </a:lnTo>
                  <a:lnTo>
                    <a:pt x="545" y="226"/>
                  </a:lnTo>
                  <a:lnTo>
                    <a:pt x="544" y="231"/>
                  </a:lnTo>
                  <a:lnTo>
                    <a:pt x="541" y="234"/>
                  </a:lnTo>
                  <a:lnTo>
                    <a:pt x="537" y="238"/>
                  </a:lnTo>
                  <a:lnTo>
                    <a:pt x="532" y="240"/>
                  </a:lnTo>
                  <a:lnTo>
                    <a:pt x="527" y="243"/>
                  </a:lnTo>
                  <a:lnTo>
                    <a:pt x="521" y="244"/>
                  </a:lnTo>
                  <a:lnTo>
                    <a:pt x="514" y="244"/>
                  </a:lnTo>
                  <a:close/>
                </a:path>
              </a:pathLst>
            </a:custGeom>
            <a:solidFill>
              <a:srgbClr val="D22630"/>
            </a:solidFill>
            <a:ln w="9525">
              <a:noFill/>
              <a:round/>
              <a:headEnd/>
              <a:tailEnd/>
            </a:ln>
          </p:spPr>
          <p:txBody>
            <a:bodyPr/>
            <a:lstStyle/>
            <a:p>
              <a:endParaRPr lang="ru-RU"/>
            </a:p>
          </p:txBody>
        </p:sp>
        <p:sp>
          <p:nvSpPr>
            <p:cNvPr id="81950" name="Freeform 35"/>
            <p:cNvSpPr>
              <a:spLocks/>
            </p:cNvSpPr>
            <p:nvPr/>
          </p:nvSpPr>
          <p:spPr bwMode="auto">
            <a:xfrm>
              <a:off x="9070976" y="2606675"/>
              <a:ext cx="323850" cy="147638"/>
            </a:xfrm>
            <a:custGeom>
              <a:avLst/>
              <a:gdLst>
                <a:gd name="T0" fmla="*/ 2147483647 w 407"/>
                <a:gd name="T1" fmla="*/ 2147483647 h 185"/>
                <a:gd name="T2" fmla="*/ 2147483647 w 407"/>
                <a:gd name="T3" fmla="*/ 2147483647 h 185"/>
                <a:gd name="T4" fmla="*/ 2147483647 w 407"/>
                <a:gd name="T5" fmla="*/ 2147483647 h 185"/>
                <a:gd name="T6" fmla="*/ 2147483647 w 407"/>
                <a:gd name="T7" fmla="*/ 2147483647 h 185"/>
                <a:gd name="T8" fmla="*/ 2147483647 w 407"/>
                <a:gd name="T9" fmla="*/ 2147483647 h 185"/>
                <a:gd name="T10" fmla="*/ 2147483647 w 407"/>
                <a:gd name="T11" fmla="*/ 2147483647 h 185"/>
                <a:gd name="T12" fmla="*/ 2147483647 w 407"/>
                <a:gd name="T13" fmla="*/ 2147483647 h 185"/>
                <a:gd name="T14" fmla="*/ 2147483647 w 407"/>
                <a:gd name="T15" fmla="*/ 2147483647 h 185"/>
                <a:gd name="T16" fmla="*/ 2147483647 w 407"/>
                <a:gd name="T17" fmla="*/ 2147483647 h 185"/>
                <a:gd name="T18" fmla="*/ 2147483647 w 407"/>
                <a:gd name="T19" fmla="*/ 2147483647 h 185"/>
                <a:gd name="T20" fmla="*/ 2147483647 w 407"/>
                <a:gd name="T21" fmla="*/ 2147483647 h 185"/>
                <a:gd name="T22" fmla="*/ 2147483647 w 407"/>
                <a:gd name="T23" fmla="*/ 2147483647 h 185"/>
                <a:gd name="T24" fmla="*/ 2147483647 w 407"/>
                <a:gd name="T25" fmla="*/ 2147483647 h 185"/>
                <a:gd name="T26" fmla="*/ 2147483647 w 407"/>
                <a:gd name="T27" fmla="*/ 2147483647 h 185"/>
                <a:gd name="T28" fmla="*/ 2147483647 w 407"/>
                <a:gd name="T29" fmla="*/ 2147483647 h 185"/>
                <a:gd name="T30" fmla="*/ 2147483647 w 407"/>
                <a:gd name="T31" fmla="*/ 2147483647 h 185"/>
                <a:gd name="T32" fmla="*/ 2147483647 w 407"/>
                <a:gd name="T33" fmla="*/ 2147483647 h 185"/>
                <a:gd name="T34" fmla="*/ 2147483647 w 407"/>
                <a:gd name="T35" fmla="*/ 0 h 185"/>
                <a:gd name="T36" fmla="*/ 2147483647 w 407"/>
                <a:gd name="T37" fmla="*/ 2147483647 h 185"/>
                <a:gd name="T38" fmla="*/ 2147483647 w 407"/>
                <a:gd name="T39" fmla="*/ 2147483647 h 185"/>
                <a:gd name="T40" fmla="*/ 2147483647 w 407"/>
                <a:gd name="T41" fmla="*/ 2147483647 h 185"/>
                <a:gd name="T42" fmla="*/ 2147483647 w 407"/>
                <a:gd name="T43" fmla="*/ 2147483647 h 185"/>
                <a:gd name="T44" fmla="*/ 2147483647 w 407"/>
                <a:gd name="T45" fmla="*/ 2147483647 h 185"/>
                <a:gd name="T46" fmla="*/ 0 w 407"/>
                <a:gd name="T47" fmla="*/ 2147483647 h 185"/>
                <a:gd name="T48" fmla="*/ 2147483647 w 407"/>
                <a:gd name="T49" fmla="*/ 2147483647 h 185"/>
                <a:gd name="T50" fmla="*/ 2147483647 w 407"/>
                <a:gd name="T51" fmla="*/ 2147483647 h 18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7"/>
                <a:gd name="T79" fmla="*/ 0 h 185"/>
                <a:gd name="T80" fmla="*/ 407 w 407"/>
                <a:gd name="T81" fmla="*/ 185 h 18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7" h="185">
                  <a:moveTo>
                    <a:pt x="1" y="179"/>
                  </a:moveTo>
                  <a:lnTo>
                    <a:pt x="1" y="179"/>
                  </a:lnTo>
                  <a:lnTo>
                    <a:pt x="3" y="181"/>
                  </a:lnTo>
                  <a:lnTo>
                    <a:pt x="5" y="183"/>
                  </a:lnTo>
                  <a:lnTo>
                    <a:pt x="8" y="184"/>
                  </a:lnTo>
                  <a:lnTo>
                    <a:pt x="10" y="185"/>
                  </a:lnTo>
                  <a:lnTo>
                    <a:pt x="14" y="184"/>
                  </a:lnTo>
                  <a:lnTo>
                    <a:pt x="400" y="20"/>
                  </a:lnTo>
                  <a:lnTo>
                    <a:pt x="404" y="17"/>
                  </a:lnTo>
                  <a:lnTo>
                    <a:pt x="407" y="15"/>
                  </a:lnTo>
                  <a:lnTo>
                    <a:pt x="407" y="11"/>
                  </a:lnTo>
                  <a:lnTo>
                    <a:pt x="407" y="7"/>
                  </a:lnTo>
                  <a:lnTo>
                    <a:pt x="404" y="3"/>
                  </a:lnTo>
                  <a:lnTo>
                    <a:pt x="400" y="2"/>
                  </a:lnTo>
                  <a:lnTo>
                    <a:pt x="397" y="0"/>
                  </a:lnTo>
                  <a:lnTo>
                    <a:pt x="393" y="2"/>
                  </a:lnTo>
                  <a:lnTo>
                    <a:pt x="6" y="165"/>
                  </a:lnTo>
                  <a:lnTo>
                    <a:pt x="4" y="167"/>
                  </a:lnTo>
                  <a:lnTo>
                    <a:pt x="1" y="171"/>
                  </a:lnTo>
                  <a:lnTo>
                    <a:pt x="0" y="175"/>
                  </a:lnTo>
                  <a:lnTo>
                    <a:pt x="1" y="179"/>
                  </a:lnTo>
                  <a:close/>
                </a:path>
              </a:pathLst>
            </a:custGeom>
            <a:solidFill>
              <a:srgbClr val="D22630"/>
            </a:solidFill>
            <a:ln w="9525">
              <a:noFill/>
              <a:round/>
              <a:headEnd/>
              <a:tailEnd/>
            </a:ln>
          </p:spPr>
          <p:txBody>
            <a:bodyPr/>
            <a:lstStyle/>
            <a:p>
              <a:endParaRPr lang="ru-RU"/>
            </a:p>
          </p:txBody>
        </p:sp>
      </p:grpSp>
      <p:grpSp>
        <p:nvGrpSpPr>
          <p:cNvPr id="81926" name="Группа 349"/>
          <p:cNvGrpSpPr>
            <a:grpSpLocks/>
          </p:cNvGrpSpPr>
          <p:nvPr/>
        </p:nvGrpSpPr>
        <p:grpSpPr bwMode="auto">
          <a:xfrm>
            <a:off x="395288" y="3865563"/>
            <a:ext cx="455612" cy="577850"/>
            <a:chOff x="7948613" y="33338"/>
            <a:chExt cx="720726" cy="863600"/>
          </a:xfrm>
        </p:grpSpPr>
        <p:sp>
          <p:nvSpPr>
            <p:cNvPr id="81942" name="Freeform 258"/>
            <p:cNvSpPr>
              <a:spLocks noEditPoints="1"/>
            </p:cNvSpPr>
            <p:nvPr/>
          </p:nvSpPr>
          <p:spPr bwMode="auto">
            <a:xfrm>
              <a:off x="8191501" y="423863"/>
              <a:ext cx="477838" cy="473075"/>
            </a:xfrm>
            <a:custGeom>
              <a:avLst/>
              <a:gdLst>
                <a:gd name="T0" fmla="*/ 2147483647 w 604"/>
                <a:gd name="T1" fmla="*/ 2147483647 h 596"/>
                <a:gd name="T2" fmla="*/ 2147483647 w 604"/>
                <a:gd name="T3" fmla="*/ 2147483647 h 596"/>
                <a:gd name="T4" fmla="*/ 2147483647 w 604"/>
                <a:gd name="T5" fmla="*/ 2147483647 h 596"/>
                <a:gd name="T6" fmla="*/ 2147483647 w 604"/>
                <a:gd name="T7" fmla="*/ 2147483647 h 596"/>
                <a:gd name="T8" fmla="*/ 2147483647 w 604"/>
                <a:gd name="T9" fmla="*/ 2147483647 h 596"/>
                <a:gd name="T10" fmla="*/ 2147483647 w 604"/>
                <a:gd name="T11" fmla="*/ 2147483647 h 596"/>
                <a:gd name="T12" fmla="*/ 2147483647 w 604"/>
                <a:gd name="T13" fmla="*/ 2147483647 h 596"/>
                <a:gd name="T14" fmla="*/ 2147483647 w 604"/>
                <a:gd name="T15" fmla="*/ 2147483647 h 596"/>
                <a:gd name="T16" fmla="*/ 2147483647 w 604"/>
                <a:gd name="T17" fmla="*/ 2147483647 h 596"/>
                <a:gd name="T18" fmla="*/ 2147483647 w 604"/>
                <a:gd name="T19" fmla="*/ 2147483647 h 596"/>
                <a:gd name="T20" fmla="*/ 2147483647 w 604"/>
                <a:gd name="T21" fmla="*/ 2147483647 h 596"/>
                <a:gd name="T22" fmla="*/ 2147483647 w 604"/>
                <a:gd name="T23" fmla="*/ 2147483647 h 596"/>
                <a:gd name="T24" fmla="*/ 2147483647 w 604"/>
                <a:gd name="T25" fmla="*/ 2147483647 h 596"/>
                <a:gd name="T26" fmla="*/ 2147483647 w 604"/>
                <a:gd name="T27" fmla="*/ 2147483647 h 596"/>
                <a:gd name="T28" fmla="*/ 2147483647 w 604"/>
                <a:gd name="T29" fmla="*/ 2147483647 h 596"/>
                <a:gd name="T30" fmla="*/ 2147483647 w 604"/>
                <a:gd name="T31" fmla="*/ 2147483647 h 596"/>
                <a:gd name="T32" fmla="*/ 2147483647 w 604"/>
                <a:gd name="T33" fmla="*/ 2147483647 h 596"/>
                <a:gd name="T34" fmla="*/ 2147483647 w 604"/>
                <a:gd name="T35" fmla="*/ 2147483647 h 596"/>
                <a:gd name="T36" fmla="*/ 2147483647 w 604"/>
                <a:gd name="T37" fmla="*/ 0 h 596"/>
                <a:gd name="T38" fmla="*/ 2147483647 w 604"/>
                <a:gd name="T39" fmla="*/ 2147483647 h 596"/>
                <a:gd name="T40" fmla="*/ 2147483647 w 604"/>
                <a:gd name="T41" fmla="*/ 2147483647 h 596"/>
                <a:gd name="T42" fmla="*/ 2147483647 w 604"/>
                <a:gd name="T43" fmla="*/ 2147483647 h 596"/>
                <a:gd name="T44" fmla="*/ 2147483647 w 604"/>
                <a:gd name="T45" fmla="*/ 2147483647 h 596"/>
                <a:gd name="T46" fmla="*/ 2147483647 w 604"/>
                <a:gd name="T47" fmla="*/ 2147483647 h 596"/>
                <a:gd name="T48" fmla="*/ 2147483647 w 604"/>
                <a:gd name="T49" fmla="*/ 2147483647 h 596"/>
                <a:gd name="T50" fmla="*/ 2147483647 w 604"/>
                <a:gd name="T51" fmla="*/ 2147483647 h 596"/>
                <a:gd name="T52" fmla="*/ 2147483647 w 604"/>
                <a:gd name="T53" fmla="*/ 2147483647 h 596"/>
                <a:gd name="T54" fmla="*/ 2147483647 w 604"/>
                <a:gd name="T55" fmla="*/ 2147483647 h 596"/>
                <a:gd name="T56" fmla="*/ 2147483647 w 604"/>
                <a:gd name="T57" fmla="*/ 2147483647 h 596"/>
                <a:gd name="T58" fmla="*/ 2147483647 w 604"/>
                <a:gd name="T59" fmla="*/ 2147483647 h 596"/>
                <a:gd name="T60" fmla="*/ 2147483647 w 604"/>
                <a:gd name="T61" fmla="*/ 2147483647 h 596"/>
                <a:gd name="T62" fmla="*/ 2147483647 w 604"/>
                <a:gd name="T63" fmla="*/ 2147483647 h 596"/>
                <a:gd name="T64" fmla="*/ 2147483647 w 604"/>
                <a:gd name="T65" fmla="*/ 2147483647 h 596"/>
                <a:gd name="T66" fmla="*/ 2147483647 w 604"/>
                <a:gd name="T67" fmla="*/ 2147483647 h 596"/>
                <a:gd name="T68" fmla="*/ 2147483647 w 604"/>
                <a:gd name="T69" fmla="*/ 2147483647 h 596"/>
                <a:gd name="T70" fmla="*/ 2147483647 w 604"/>
                <a:gd name="T71" fmla="*/ 2147483647 h 596"/>
                <a:gd name="T72" fmla="*/ 2147483647 w 604"/>
                <a:gd name="T73" fmla="*/ 2147483647 h 596"/>
                <a:gd name="T74" fmla="*/ 2147483647 w 604"/>
                <a:gd name="T75" fmla="*/ 2147483647 h 596"/>
                <a:gd name="T76" fmla="*/ 2147483647 w 604"/>
                <a:gd name="T77" fmla="*/ 2147483647 h 596"/>
                <a:gd name="T78" fmla="*/ 2147483647 w 604"/>
                <a:gd name="T79" fmla="*/ 2147483647 h 596"/>
                <a:gd name="T80" fmla="*/ 2147483647 w 604"/>
                <a:gd name="T81" fmla="*/ 2147483647 h 596"/>
                <a:gd name="T82" fmla="*/ 2147483647 w 604"/>
                <a:gd name="T83" fmla="*/ 2147483647 h 596"/>
                <a:gd name="T84" fmla="*/ 2147483647 w 604"/>
                <a:gd name="T85" fmla="*/ 2147483647 h 596"/>
                <a:gd name="T86" fmla="*/ 2147483647 w 604"/>
                <a:gd name="T87" fmla="*/ 2147483647 h 596"/>
                <a:gd name="T88" fmla="*/ 2147483647 w 604"/>
                <a:gd name="T89" fmla="*/ 2147483647 h 596"/>
                <a:gd name="T90" fmla="*/ 2147483647 w 604"/>
                <a:gd name="T91" fmla="*/ 2147483647 h 596"/>
                <a:gd name="T92" fmla="*/ 2147483647 w 604"/>
                <a:gd name="T93" fmla="*/ 2147483647 h 596"/>
                <a:gd name="T94" fmla="*/ 2147483647 w 604"/>
                <a:gd name="T95" fmla="*/ 2147483647 h 596"/>
                <a:gd name="T96" fmla="*/ 2147483647 w 604"/>
                <a:gd name="T97" fmla="*/ 2147483647 h 596"/>
                <a:gd name="T98" fmla="*/ 2147483647 w 604"/>
                <a:gd name="T99" fmla="*/ 2147483647 h 59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04"/>
                <a:gd name="T151" fmla="*/ 0 h 596"/>
                <a:gd name="T152" fmla="*/ 604 w 604"/>
                <a:gd name="T153" fmla="*/ 596 h 59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04" h="596">
                  <a:moveTo>
                    <a:pt x="137" y="234"/>
                  </a:moveTo>
                  <a:lnTo>
                    <a:pt x="137" y="234"/>
                  </a:lnTo>
                  <a:lnTo>
                    <a:pt x="137" y="251"/>
                  </a:lnTo>
                  <a:lnTo>
                    <a:pt x="140" y="267"/>
                  </a:lnTo>
                  <a:lnTo>
                    <a:pt x="143" y="284"/>
                  </a:lnTo>
                  <a:lnTo>
                    <a:pt x="146" y="300"/>
                  </a:lnTo>
                  <a:lnTo>
                    <a:pt x="152" y="315"/>
                  </a:lnTo>
                  <a:lnTo>
                    <a:pt x="158" y="329"/>
                  </a:lnTo>
                  <a:lnTo>
                    <a:pt x="164" y="344"/>
                  </a:lnTo>
                  <a:lnTo>
                    <a:pt x="174" y="358"/>
                  </a:lnTo>
                  <a:lnTo>
                    <a:pt x="0" y="531"/>
                  </a:lnTo>
                  <a:lnTo>
                    <a:pt x="66" y="596"/>
                  </a:lnTo>
                  <a:lnTo>
                    <a:pt x="237" y="425"/>
                  </a:lnTo>
                  <a:lnTo>
                    <a:pt x="251" y="434"/>
                  </a:lnTo>
                  <a:lnTo>
                    <a:pt x="267" y="443"/>
                  </a:lnTo>
                  <a:lnTo>
                    <a:pt x="283" y="450"/>
                  </a:lnTo>
                  <a:lnTo>
                    <a:pt x="299" y="456"/>
                  </a:lnTo>
                  <a:lnTo>
                    <a:pt x="317" y="461"/>
                  </a:lnTo>
                  <a:lnTo>
                    <a:pt x="334" y="464"/>
                  </a:lnTo>
                  <a:lnTo>
                    <a:pt x="352" y="466"/>
                  </a:lnTo>
                  <a:lnTo>
                    <a:pt x="371" y="468"/>
                  </a:lnTo>
                  <a:lnTo>
                    <a:pt x="394" y="466"/>
                  </a:lnTo>
                  <a:lnTo>
                    <a:pt x="418" y="462"/>
                  </a:lnTo>
                  <a:lnTo>
                    <a:pt x="440" y="457"/>
                  </a:lnTo>
                  <a:lnTo>
                    <a:pt x="462" y="448"/>
                  </a:lnTo>
                  <a:lnTo>
                    <a:pt x="482" y="439"/>
                  </a:lnTo>
                  <a:lnTo>
                    <a:pt x="502" y="428"/>
                  </a:lnTo>
                  <a:lnTo>
                    <a:pt x="518" y="413"/>
                  </a:lnTo>
                  <a:lnTo>
                    <a:pt x="535" y="399"/>
                  </a:lnTo>
                  <a:lnTo>
                    <a:pt x="551" y="382"/>
                  </a:lnTo>
                  <a:lnTo>
                    <a:pt x="564" y="364"/>
                  </a:lnTo>
                  <a:lnTo>
                    <a:pt x="575" y="345"/>
                  </a:lnTo>
                  <a:lnTo>
                    <a:pt x="586" y="324"/>
                  </a:lnTo>
                  <a:lnTo>
                    <a:pt x="593" y="304"/>
                  </a:lnTo>
                  <a:lnTo>
                    <a:pt x="600" y="280"/>
                  </a:lnTo>
                  <a:lnTo>
                    <a:pt x="602" y="257"/>
                  </a:lnTo>
                  <a:lnTo>
                    <a:pt x="604" y="234"/>
                  </a:lnTo>
                  <a:lnTo>
                    <a:pt x="602" y="209"/>
                  </a:lnTo>
                  <a:lnTo>
                    <a:pt x="600" y="187"/>
                  </a:lnTo>
                  <a:lnTo>
                    <a:pt x="593" y="164"/>
                  </a:lnTo>
                  <a:lnTo>
                    <a:pt x="586" y="143"/>
                  </a:lnTo>
                  <a:lnTo>
                    <a:pt x="575" y="123"/>
                  </a:lnTo>
                  <a:lnTo>
                    <a:pt x="564" y="103"/>
                  </a:lnTo>
                  <a:lnTo>
                    <a:pt x="551" y="85"/>
                  </a:lnTo>
                  <a:lnTo>
                    <a:pt x="535" y="68"/>
                  </a:lnTo>
                  <a:lnTo>
                    <a:pt x="518" y="54"/>
                  </a:lnTo>
                  <a:lnTo>
                    <a:pt x="502" y="40"/>
                  </a:lnTo>
                  <a:lnTo>
                    <a:pt x="482" y="28"/>
                  </a:lnTo>
                  <a:lnTo>
                    <a:pt x="462" y="18"/>
                  </a:lnTo>
                  <a:lnTo>
                    <a:pt x="440" y="10"/>
                  </a:lnTo>
                  <a:lnTo>
                    <a:pt x="418" y="5"/>
                  </a:lnTo>
                  <a:lnTo>
                    <a:pt x="394" y="1"/>
                  </a:lnTo>
                  <a:lnTo>
                    <a:pt x="371" y="0"/>
                  </a:lnTo>
                  <a:lnTo>
                    <a:pt x="347" y="1"/>
                  </a:lnTo>
                  <a:lnTo>
                    <a:pt x="323" y="5"/>
                  </a:lnTo>
                  <a:lnTo>
                    <a:pt x="301" y="10"/>
                  </a:lnTo>
                  <a:lnTo>
                    <a:pt x="279" y="18"/>
                  </a:lnTo>
                  <a:lnTo>
                    <a:pt x="260" y="28"/>
                  </a:lnTo>
                  <a:lnTo>
                    <a:pt x="241" y="40"/>
                  </a:lnTo>
                  <a:lnTo>
                    <a:pt x="223" y="54"/>
                  </a:lnTo>
                  <a:lnTo>
                    <a:pt x="206" y="68"/>
                  </a:lnTo>
                  <a:lnTo>
                    <a:pt x="190" y="85"/>
                  </a:lnTo>
                  <a:lnTo>
                    <a:pt x="177" y="103"/>
                  </a:lnTo>
                  <a:lnTo>
                    <a:pt x="166" y="123"/>
                  </a:lnTo>
                  <a:lnTo>
                    <a:pt x="155" y="143"/>
                  </a:lnTo>
                  <a:lnTo>
                    <a:pt x="148" y="164"/>
                  </a:lnTo>
                  <a:lnTo>
                    <a:pt x="143" y="187"/>
                  </a:lnTo>
                  <a:lnTo>
                    <a:pt x="139" y="209"/>
                  </a:lnTo>
                  <a:lnTo>
                    <a:pt x="137" y="234"/>
                  </a:lnTo>
                  <a:close/>
                  <a:moveTo>
                    <a:pt x="66" y="568"/>
                  </a:moveTo>
                  <a:lnTo>
                    <a:pt x="29" y="531"/>
                  </a:lnTo>
                  <a:lnTo>
                    <a:pt x="184" y="375"/>
                  </a:lnTo>
                  <a:lnTo>
                    <a:pt x="202" y="395"/>
                  </a:lnTo>
                  <a:lnTo>
                    <a:pt x="221" y="413"/>
                  </a:lnTo>
                  <a:lnTo>
                    <a:pt x="66" y="568"/>
                  </a:lnTo>
                  <a:close/>
                  <a:moveTo>
                    <a:pt x="371" y="19"/>
                  </a:moveTo>
                  <a:lnTo>
                    <a:pt x="371" y="19"/>
                  </a:lnTo>
                  <a:lnTo>
                    <a:pt x="392" y="21"/>
                  </a:lnTo>
                  <a:lnTo>
                    <a:pt x="414" y="24"/>
                  </a:lnTo>
                  <a:lnTo>
                    <a:pt x="434" y="30"/>
                  </a:lnTo>
                  <a:lnTo>
                    <a:pt x="454" y="36"/>
                  </a:lnTo>
                  <a:lnTo>
                    <a:pt x="472" y="45"/>
                  </a:lnTo>
                  <a:lnTo>
                    <a:pt x="490" y="57"/>
                  </a:lnTo>
                  <a:lnTo>
                    <a:pt x="507" y="68"/>
                  </a:lnTo>
                  <a:lnTo>
                    <a:pt x="522" y="83"/>
                  </a:lnTo>
                  <a:lnTo>
                    <a:pt x="535" y="98"/>
                  </a:lnTo>
                  <a:lnTo>
                    <a:pt x="548" y="114"/>
                  </a:lnTo>
                  <a:lnTo>
                    <a:pt x="558" y="132"/>
                  </a:lnTo>
                  <a:lnTo>
                    <a:pt x="567" y="151"/>
                  </a:lnTo>
                  <a:lnTo>
                    <a:pt x="575" y="170"/>
                  </a:lnTo>
                  <a:lnTo>
                    <a:pt x="580" y="191"/>
                  </a:lnTo>
                  <a:lnTo>
                    <a:pt x="583" y="212"/>
                  </a:lnTo>
                  <a:lnTo>
                    <a:pt x="584" y="234"/>
                  </a:lnTo>
                  <a:lnTo>
                    <a:pt x="583" y="256"/>
                  </a:lnTo>
                  <a:lnTo>
                    <a:pt x="580" y="276"/>
                  </a:lnTo>
                  <a:lnTo>
                    <a:pt x="575" y="297"/>
                  </a:lnTo>
                  <a:lnTo>
                    <a:pt x="567" y="316"/>
                  </a:lnTo>
                  <a:lnTo>
                    <a:pt x="558" y="336"/>
                  </a:lnTo>
                  <a:lnTo>
                    <a:pt x="548" y="353"/>
                  </a:lnTo>
                  <a:lnTo>
                    <a:pt x="535" y="369"/>
                  </a:lnTo>
                  <a:lnTo>
                    <a:pt x="522" y="385"/>
                  </a:lnTo>
                  <a:lnTo>
                    <a:pt x="507" y="399"/>
                  </a:lnTo>
                  <a:lnTo>
                    <a:pt x="490" y="411"/>
                  </a:lnTo>
                  <a:lnTo>
                    <a:pt x="472" y="421"/>
                  </a:lnTo>
                  <a:lnTo>
                    <a:pt x="454" y="430"/>
                  </a:lnTo>
                  <a:lnTo>
                    <a:pt x="434" y="438"/>
                  </a:lnTo>
                  <a:lnTo>
                    <a:pt x="414" y="443"/>
                  </a:lnTo>
                  <a:lnTo>
                    <a:pt x="392" y="447"/>
                  </a:lnTo>
                  <a:lnTo>
                    <a:pt x="371" y="447"/>
                  </a:lnTo>
                  <a:lnTo>
                    <a:pt x="349" y="447"/>
                  </a:lnTo>
                  <a:lnTo>
                    <a:pt x="327" y="443"/>
                  </a:lnTo>
                  <a:lnTo>
                    <a:pt x="307" y="438"/>
                  </a:lnTo>
                  <a:lnTo>
                    <a:pt x="287" y="430"/>
                  </a:lnTo>
                  <a:lnTo>
                    <a:pt x="269" y="421"/>
                  </a:lnTo>
                  <a:lnTo>
                    <a:pt x="251" y="411"/>
                  </a:lnTo>
                  <a:lnTo>
                    <a:pt x="234" y="399"/>
                  </a:lnTo>
                  <a:lnTo>
                    <a:pt x="220" y="385"/>
                  </a:lnTo>
                  <a:lnTo>
                    <a:pt x="206" y="369"/>
                  </a:lnTo>
                  <a:lnTo>
                    <a:pt x="193" y="353"/>
                  </a:lnTo>
                  <a:lnTo>
                    <a:pt x="183" y="336"/>
                  </a:lnTo>
                  <a:lnTo>
                    <a:pt x="174" y="316"/>
                  </a:lnTo>
                  <a:lnTo>
                    <a:pt x="167" y="297"/>
                  </a:lnTo>
                  <a:lnTo>
                    <a:pt x="161" y="276"/>
                  </a:lnTo>
                  <a:lnTo>
                    <a:pt x="158" y="256"/>
                  </a:lnTo>
                  <a:lnTo>
                    <a:pt x="157" y="234"/>
                  </a:lnTo>
                  <a:lnTo>
                    <a:pt x="158" y="212"/>
                  </a:lnTo>
                  <a:lnTo>
                    <a:pt x="161" y="191"/>
                  </a:lnTo>
                  <a:lnTo>
                    <a:pt x="167" y="170"/>
                  </a:lnTo>
                  <a:lnTo>
                    <a:pt x="174" y="151"/>
                  </a:lnTo>
                  <a:lnTo>
                    <a:pt x="183" y="132"/>
                  </a:lnTo>
                  <a:lnTo>
                    <a:pt x="193" y="114"/>
                  </a:lnTo>
                  <a:lnTo>
                    <a:pt x="206" y="98"/>
                  </a:lnTo>
                  <a:lnTo>
                    <a:pt x="220" y="83"/>
                  </a:lnTo>
                  <a:lnTo>
                    <a:pt x="234" y="68"/>
                  </a:lnTo>
                  <a:lnTo>
                    <a:pt x="251" y="57"/>
                  </a:lnTo>
                  <a:lnTo>
                    <a:pt x="269" y="45"/>
                  </a:lnTo>
                  <a:lnTo>
                    <a:pt x="287" y="36"/>
                  </a:lnTo>
                  <a:lnTo>
                    <a:pt x="307" y="30"/>
                  </a:lnTo>
                  <a:lnTo>
                    <a:pt x="327" y="24"/>
                  </a:lnTo>
                  <a:lnTo>
                    <a:pt x="349" y="21"/>
                  </a:lnTo>
                  <a:lnTo>
                    <a:pt x="371" y="19"/>
                  </a:lnTo>
                  <a:close/>
                </a:path>
              </a:pathLst>
            </a:custGeom>
            <a:solidFill>
              <a:srgbClr val="D22630"/>
            </a:solidFill>
            <a:ln w="9525">
              <a:noFill/>
              <a:round/>
              <a:headEnd/>
              <a:tailEnd/>
            </a:ln>
          </p:spPr>
          <p:txBody>
            <a:bodyPr/>
            <a:lstStyle/>
            <a:p>
              <a:endParaRPr lang="ru-RU"/>
            </a:p>
          </p:txBody>
        </p:sp>
        <p:sp>
          <p:nvSpPr>
            <p:cNvPr id="81943" name="Freeform 259"/>
            <p:cNvSpPr>
              <a:spLocks noEditPoints="1"/>
            </p:cNvSpPr>
            <p:nvPr/>
          </p:nvSpPr>
          <p:spPr bwMode="auto">
            <a:xfrm>
              <a:off x="8345488" y="471488"/>
              <a:ext cx="279400" cy="277813"/>
            </a:xfrm>
            <a:custGeom>
              <a:avLst/>
              <a:gdLst>
                <a:gd name="T0" fmla="*/ 2147483647 w 352"/>
                <a:gd name="T1" fmla="*/ 2147483647 h 351"/>
                <a:gd name="T2" fmla="*/ 2147483647 w 352"/>
                <a:gd name="T3" fmla="*/ 2147483647 h 351"/>
                <a:gd name="T4" fmla="*/ 2147483647 w 352"/>
                <a:gd name="T5" fmla="*/ 2147483647 h 351"/>
                <a:gd name="T6" fmla="*/ 2147483647 w 352"/>
                <a:gd name="T7" fmla="*/ 2147483647 h 351"/>
                <a:gd name="T8" fmla="*/ 2147483647 w 352"/>
                <a:gd name="T9" fmla="*/ 2147483647 h 351"/>
                <a:gd name="T10" fmla="*/ 2147483647 w 352"/>
                <a:gd name="T11" fmla="*/ 2147483647 h 351"/>
                <a:gd name="T12" fmla="*/ 2147483647 w 352"/>
                <a:gd name="T13" fmla="*/ 2147483647 h 351"/>
                <a:gd name="T14" fmla="*/ 2147483647 w 352"/>
                <a:gd name="T15" fmla="*/ 2147483647 h 351"/>
                <a:gd name="T16" fmla="*/ 2147483647 w 352"/>
                <a:gd name="T17" fmla="*/ 2147483647 h 351"/>
                <a:gd name="T18" fmla="*/ 2147483647 w 352"/>
                <a:gd name="T19" fmla="*/ 2147483647 h 351"/>
                <a:gd name="T20" fmla="*/ 2147483647 w 352"/>
                <a:gd name="T21" fmla="*/ 2147483647 h 351"/>
                <a:gd name="T22" fmla="*/ 2147483647 w 352"/>
                <a:gd name="T23" fmla="*/ 0 h 351"/>
                <a:gd name="T24" fmla="*/ 2147483647 w 352"/>
                <a:gd name="T25" fmla="*/ 2147483647 h 351"/>
                <a:gd name="T26" fmla="*/ 2147483647 w 352"/>
                <a:gd name="T27" fmla="*/ 2147483647 h 351"/>
                <a:gd name="T28" fmla="*/ 2147483647 w 352"/>
                <a:gd name="T29" fmla="*/ 2147483647 h 351"/>
                <a:gd name="T30" fmla="*/ 2147483647 w 352"/>
                <a:gd name="T31" fmla="*/ 2147483647 h 351"/>
                <a:gd name="T32" fmla="*/ 0 w 352"/>
                <a:gd name="T33" fmla="*/ 2147483647 h 351"/>
                <a:gd name="T34" fmla="*/ 0 w 352"/>
                <a:gd name="T35" fmla="*/ 2147483647 h 351"/>
                <a:gd name="T36" fmla="*/ 2147483647 w 352"/>
                <a:gd name="T37" fmla="*/ 2147483647 h 351"/>
                <a:gd name="T38" fmla="*/ 2147483647 w 352"/>
                <a:gd name="T39" fmla="*/ 2147483647 h 351"/>
                <a:gd name="T40" fmla="*/ 2147483647 w 352"/>
                <a:gd name="T41" fmla="*/ 2147483647 h 351"/>
                <a:gd name="T42" fmla="*/ 2147483647 w 352"/>
                <a:gd name="T43" fmla="*/ 2147483647 h 351"/>
                <a:gd name="T44" fmla="*/ 2147483647 w 352"/>
                <a:gd name="T45" fmla="*/ 2147483647 h 351"/>
                <a:gd name="T46" fmla="*/ 2147483647 w 352"/>
                <a:gd name="T47" fmla="*/ 2147483647 h 351"/>
                <a:gd name="T48" fmla="*/ 2147483647 w 352"/>
                <a:gd name="T49" fmla="*/ 2147483647 h 351"/>
                <a:gd name="T50" fmla="*/ 2147483647 w 352"/>
                <a:gd name="T51" fmla="*/ 2147483647 h 351"/>
                <a:gd name="T52" fmla="*/ 2147483647 w 352"/>
                <a:gd name="T53" fmla="*/ 2147483647 h 351"/>
                <a:gd name="T54" fmla="*/ 2147483647 w 352"/>
                <a:gd name="T55" fmla="*/ 2147483647 h 351"/>
                <a:gd name="T56" fmla="*/ 2147483647 w 352"/>
                <a:gd name="T57" fmla="*/ 2147483647 h 351"/>
                <a:gd name="T58" fmla="*/ 2147483647 w 352"/>
                <a:gd name="T59" fmla="*/ 2147483647 h 351"/>
                <a:gd name="T60" fmla="*/ 2147483647 w 352"/>
                <a:gd name="T61" fmla="*/ 2147483647 h 351"/>
                <a:gd name="T62" fmla="*/ 2147483647 w 352"/>
                <a:gd name="T63" fmla="*/ 2147483647 h 351"/>
                <a:gd name="T64" fmla="*/ 2147483647 w 352"/>
                <a:gd name="T65" fmla="*/ 2147483647 h 351"/>
                <a:gd name="T66" fmla="*/ 2147483647 w 352"/>
                <a:gd name="T67" fmla="*/ 2147483647 h 351"/>
                <a:gd name="T68" fmla="*/ 2147483647 w 352"/>
                <a:gd name="T69" fmla="*/ 2147483647 h 351"/>
                <a:gd name="T70" fmla="*/ 2147483647 w 352"/>
                <a:gd name="T71" fmla="*/ 2147483647 h 351"/>
                <a:gd name="T72" fmla="*/ 2147483647 w 352"/>
                <a:gd name="T73" fmla="*/ 2147483647 h 351"/>
                <a:gd name="T74" fmla="*/ 2147483647 w 352"/>
                <a:gd name="T75" fmla="*/ 2147483647 h 351"/>
                <a:gd name="T76" fmla="*/ 2147483647 w 352"/>
                <a:gd name="T77" fmla="*/ 2147483647 h 351"/>
                <a:gd name="T78" fmla="*/ 2147483647 w 352"/>
                <a:gd name="T79" fmla="*/ 2147483647 h 351"/>
                <a:gd name="T80" fmla="*/ 2147483647 w 352"/>
                <a:gd name="T81" fmla="*/ 2147483647 h 351"/>
                <a:gd name="T82" fmla="*/ 2147483647 w 352"/>
                <a:gd name="T83" fmla="*/ 2147483647 h 351"/>
                <a:gd name="T84" fmla="*/ 2147483647 w 352"/>
                <a:gd name="T85" fmla="*/ 2147483647 h 351"/>
                <a:gd name="T86" fmla="*/ 2147483647 w 352"/>
                <a:gd name="T87" fmla="*/ 2147483647 h 351"/>
                <a:gd name="T88" fmla="*/ 2147483647 w 352"/>
                <a:gd name="T89" fmla="*/ 2147483647 h 351"/>
                <a:gd name="T90" fmla="*/ 2147483647 w 352"/>
                <a:gd name="T91" fmla="*/ 2147483647 h 35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52"/>
                <a:gd name="T139" fmla="*/ 0 h 351"/>
                <a:gd name="T140" fmla="*/ 352 w 352"/>
                <a:gd name="T141" fmla="*/ 351 h 35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52" h="351">
                  <a:moveTo>
                    <a:pt x="176" y="351"/>
                  </a:moveTo>
                  <a:lnTo>
                    <a:pt x="176" y="351"/>
                  </a:lnTo>
                  <a:lnTo>
                    <a:pt x="193" y="350"/>
                  </a:lnTo>
                  <a:lnTo>
                    <a:pt x="211" y="348"/>
                  </a:lnTo>
                  <a:lnTo>
                    <a:pt x="228" y="344"/>
                  </a:lnTo>
                  <a:lnTo>
                    <a:pt x="243" y="337"/>
                  </a:lnTo>
                  <a:lnTo>
                    <a:pt x="259" y="330"/>
                  </a:lnTo>
                  <a:lnTo>
                    <a:pt x="274" y="322"/>
                  </a:lnTo>
                  <a:lnTo>
                    <a:pt x="287" y="311"/>
                  </a:lnTo>
                  <a:lnTo>
                    <a:pt x="300" y="300"/>
                  </a:lnTo>
                  <a:lnTo>
                    <a:pt x="310" y="287"/>
                  </a:lnTo>
                  <a:lnTo>
                    <a:pt x="321" y="274"/>
                  </a:lnTo>
                  <a:lnTo>
                    <a:pt x="330" y="260"/>
                  </a:lnTo>
                  <a:lnTo>
                    <a:pt x="338" y="244"/>
                  </a:lnTo>
                  <a:lnTo>
                    <a:pt x="343" y="227"/>
                  </a:lnTo>
                  <a:lnTo>
                    <a:pt x="348" y="211"/>
                  </a:lnTo>
                  <a:lnTo>
                    <a:pt x="351" y="194"/>
                  </a:lnTo>
                  <a:lnTo>
                    <a:pt x="352" y="176"/>
                  </a:lnTo>
                  <a:lnTo>
                    <a:pt x="351" y="158"/>
                  </a:lnTo>
                  <a:lnTo>
                    <a:pt x="348" y="141"/>
                  </a:lnTo>
                  <a:lnTo>
                    <a:pt x="343" y="124"/>
                  </a:lnTo>
                  <a:lnTo>
                    <a:pt x="338" y="107"/>
                  </a:lnTo>
                  <a:lnTo>
                    <a:pt x="330" y="92"/>
                  </a:lnTo>
                  <a:lnTo>
                    <a:pt x="321" y="78"/>
                  </a:lnTo>
                  <a:lnTo>
                    <a:pt x="310" y="63"/>
                  </a:lnTo>
                  <a:lnTo>
                    <a:pt x="300" y="52"/>
                  </a:lnTo>
                  <a:lnTo>
                    <a:pt x="287" y="40"/>
                  </a:lnTo>
                  <a:lnTo>
                    <a:pt x="274" y="30"/>
                  </a:lnTo>
                  <a:lnTo>
                    <a:pt x="259" y="21"/>
                  </a:lnTo>
                  <a:lnTo>
                    <a:pt x="243" y="14"/>
                  </a:lnTo>
                  <a:lnTo>
                    <a:pt x="228" y="8"/>
                  </a:lnTo>
                  <a:lnTo>
                    <a:pt x="211" y="4"/>
                  </a:lnTo>
                  <a:lnTo>
                    <a:pt x="193" y="1"/>
                  </a:lnTo>
                  <a:lnTo>
                    <a:pt x="176" y="0"/>
                  </a:lnTo>
                  <a:lnTo>
                    <a:pt x="158" y="1"/>
                  </a:lnTo>
                  <a:lnTo>
                    <a:pt x="140" y="4"/>
                  </a:lnTo>
                  <a:lnTo>
                    <a:pt x="123" y="8"/>
                  </a:lnTo>
                  <a:lnTo>
                    <a:pt x="108" y="14"/>
                  </a:lnTo>
                  <a:lnTo>
                    <a:pt x="92" y="21"/>
                  </a:lnTo>
                  <a:lnTo>
                    <a:pt x="78" y="30"/>
                  </a:lnTo>
                  <a:lnTo>
                    <a:pt x="64" y="40"/>
                  </a:lnTo>
                  <a:lnTo>
                    <a:pt x="51" y="52"/>
                  </a:lnTo>
                  <a:lnTo>
                    <a:pt x="41" y="63"/>
                  </a:lnTo>
                  <a:lnTo>
                    <a:pt x="30" y="78"/>
                  </a:lnTo>
                  <a:lnTo>
                    <a:pt x="21" y="92"/>
                  </a:lnTo>
                  <a:lnTo>
                    <a:pt x="13" y="107"/>
                  </a:lnTo>
                  <a:lnTo>
                    <a:pt x="8" y="124"/>
                  </a:lnTo>
                  <a:lnTo>
                    <a:pt x="3" y="141"/>
                  </a:lnTo>
                  <a:lnTo>
                    <a:pt x="0" y="158"/>
                  </a:lnTo>
                  <a:lnTo>
                    <a:pt x="0" y="176"/>
                  </a:lnTo>
                  <a:lnTo>
                    <a:pt x="0" y="194"/>
                  </a:lnTo>
                  <a:lnTo>
                    <a:pt x="3" y="211"/>
                  </a:lnTo>
                  <a:lnTo>
                    <a:pt x="8" y="227"/>
                  </a:lnTo>
                  <a:lnTo>
                    <a:pt x="13" y="244"/>
                  </a:lnTo>
                  <a:lnTo>
                    <a:pt x="21" y="260"/>
                  </a:lnTo>
                  <a:lnTo>
                    <a:pt x="30" y="274"/>
                  </a:lnTo>
                  <a:lnTo>
                    <a:pt x="41" y="287"/>
                  </a:lnTo>
                  <a:lnTo>
                    <a:pt x="51" y="300"/>
                  </a:lnTo>
                  <a:lnTo>
                    <a:pt x="64" y="311"/>
                  </a:lnTo>
                  <a:lnTo>
                    <a:pt x="78" y="322"/>
                  </a:lnTo>
                  <a:lnTo>
                    <a:pt x="92" y="330"/>
                  </a:lnTo>
                  <a:lnTo>
                    <a:pt x="108" y="337"/>
                  </a:lnTo>
                  <a:lnTo>
                    <a:pt x="123" y="344"/>
                  </a:lnTo>
                  <a:lnTo>
                    <a:pt x="140" y="348"/>
                  </a:lnTo>
                  <a:lnTo>
                    <a:pt x="158" y="350"/>
                  </a:lnTo>
                  <a:lnTo>
                    <a:pt x="176" y="351"/>
                  </a:lnTo>
                  <a:close/>
                  <a:moveTo>
                    <a:pt x="176" y="19"/>
                  </a:moveTo>
                  <a:lnTo>
                    <a:pt x="176" y="19"/>
                  </a:lnTo>
                  <a:lnTo>
                    <a:pt x="192" y="21"/>
                  </a:lnTo>
                  <a:lnTo>
                    <a:pt x="207" y="23"/>
                  </a:lnTo>
                  <a:lnTo>
                    <a:pt x="221" y="27"/>
                  </a:lnTo>
                  <a:lnTo>
                    <a:pt x="237" y="32"/>
                  </a:lnTo>
                  <a:lnTo>
                    <a:pt x="250" y="39"/>
                  </a:lnTo>
                  <a:lnTo>
                    <a:pt x="263" y="47"/>
                  </a:lnTo>
                  <a:lnTo>
                    <a:pt x="274" y="56"/>
                  </a:lnTo>
                  <a:lnTo>
                    <a:pt x="286" y="66"/>
                  </a:lnTo>
                  <a:lnTo>
                    <a:pt x="296" y="76"/>
                  </a:lnTo>
                  <a:lnTo>
                    <a:pt x="305" y="88"/>
                  </a:lnTo>
                  <a:lnTo>
                    <a:pt x="313" y="101"/>
                  </a:lnTo>
                  <a:lnTo>
                    <a:pt x="320" y="115"/>
                  </a:lnTo>
                  <a:lnTo>
                    <a:pt x="325" y="129"/>
                  </a:lnTo>
                  <a:lnTo>
                    <a:pt x="329" y="145"/>
                  </a:lnTo>
                  <a:lnTo>
                    <a:pt x="331" y="160"/>
                  </a:lnTo>
                  <a:lnTo>
                    <a:pt x="331" y="176"/>
                  </a:lnTo>
                  <a:lnTo>
                    <a:pt x="331" y="191"/>
                  </a:lnTo>
                  <a:lnTo>
                    <a:pt x="329" y="207"/>
                  </a:lnTo>
                  <a:lnTo>
                    <a:pt x="325" y="222"/>
                  </a:lnTo>
                  <a:lnTo>
                    <a:pt x="320" y="237"/>
                  </a:lnTo>
                  <a:lnTo>
                    <a:pt x="313" y="249"/>
                  </a:lnTo>
                  <a:lnTo>
                    <a:pt x="305" y="262"/>
                  </a:lnTo>
                  <a:lnTo>
                    <a:pt x="296" y="275"/>
                  </a:lnTo>
                  <a:lnTo>
                    <a:pt x="286" y="286"/>
                  </a:lnTo>
                  <a:lnTo>
                    <a:pt x="274" y="296"/>
                  </a:lnTo>
                  <a:lnTo>
                    <a:pt x="263" y="305"/>
                  </a:lnTo>
                  <a:lnTo>
                    <a:pt x="250" y="313"/>
                  </a:lnTo>
                  <a:lnTo>
                    <a:pt x="237" y="319"/>
                  </a:lnTo>
                  <a:lnTo>
                    <a:pt x="221" y="324"/>
                  </a:lnTo>
                  <a:lnTo>
                    <a:pt x="207" y="328"/>
                  </a:lnTo>
                  <a:lnTo>
                    <a:pt x="192" y="331"/>
                  </a:lnTo>
                  <a:lnTo>
                    <a:pt x="176" y="332"/>
                  </a:lnTo>
                  <a:lnTo>
                    <a:pt x="159" y="331"/>
                  </a:lnTo>
                  <a:lnTo>
                    <a:pt x="144" y="328"/>
                  </a:lnTo>
                  <a:lnTo>
                    <a:pt x="130" y="324"/>
                  </a:lnTo>
                  <a:lnTo>
                    <a:pt x="115" y="319"/>
                  </a:lnTo>
                  <a:lnTo>
                    <a:pt x="101" y="313"/>
                  </a:lnTo>
                  <a:lnTo>
                    <a:pt x="88" y="305"/>
                  </a:lnTo>
                  <a:lnTo>
                    <a:pt x="77" y="296"/>
                  </a:lnTo>
                  <a:lnTo>
                    <a:pt x="65" y="286"/>
                  </a:lnTo>
                  <a:lnTo>
                    <a:pt x="55" y="275"/>
                  </a:lnTo>
                  <a:lnTo>
                    <a:pt x="46" y="262"/>
                  </a:lnTo>
                  <a:lnTo>
                    <a:pt x="38" y="249"/>
                  </a:lnTo>
                  <a:lnTo>
                    <a:pt x="31" y="237"/>
                  </a:lnTo>
                  <a:lnTo>
                    <a:pt x="26" y="222"/>
                  </a:lnTo>
                  <a:lnTo>
                    <a:pt x="22" y="207"/>
                  </a:lnTo>
                  <a:lnTo>
                    <a:pt x="20" y="191"/>
                  </a:lnTo>
                  <a:lnTo>
                    <a:pt x="20" y="176"/>
                  </a:lnTo>
                  <a:lnTo>
                    <a:pt x="20" y="160"/>
                  </a:lnTo>
                  <a:lnTo>
                    <a:pt x="22" y="145"/>
                  </a:lnTo>
                  <a:lnTo>
                    <a:pt x="26" y="129"/>
                  </a:lnTo>
                  <a:lnTo>
                    <a:pt x="31" y="115"/>
                  </a:lnTo>
                  <a:lnTo>
                    <a:pt x="38" y="101"/>
                  </a:lnTo>
                  <a:lnTo>
                    <a:pt x="46" y="88"/>
                  </a:lnTo>
                  <a:lnTo>
                    <a:pt x="55" y="76"/>
                  </a:lnTo>
                  <a:lnTo>
                    <a:pt x="65" y="66"/>
                  </a:lnTo>
                  <a:lnTo>
                    <a:pt x="77" y="56"/>
                  </a:lnTo>
                  <a:lnTo>
                    <a:pt x="88" y="47"/>
                  </a:lnTo>
                  <a:lnTo>
                    <a:pt x="101" y="39"/>
                  </a:lnTo>
                  <a:lnTo>
                    <a:pt x="115" y="32"/>
                  </a:lnTo>
                  <a:lnTo>
                    <a:pt x="130" y="27"/>
                  </a:lnTo>
                  <a:lnTo>
                    <a:pt x="144" y="23"/>
                  </a:lnTo>
                  <a:lnTo>
                    <a:pt x="159" y="21"/>
                  </a:lnTo>
                  <a:lnTo>
                    <a:pt x="176" y="19"/>
                  </a:lnTo>
                  <a:close/>
                </a:path>
              </a:pathLst>
            </a:custGeom>
            <a:solidFill>
              <a:srgbClr val="D22630"/>
            </a:solidFill>
            <a:ln w="9525">
              <a:noFill/>
              <a:round/>
              <a:headEnd/>
              <a:tailEnd/>
            </a:ln>
          </p:spPr>
          <p:txBody>
            <a:bodyPr/>
            <a:lstStyle/>
            <a:p>
              <a:endParaRPr lang="ru-RU"/>
            </a:p>
          </p:txBody>
        </p:sp>
        <p:sp>
          <p:nvSpPr>
            <p:cNvPr id="81944" name="Freeform 260"/>
            <p:cNvSpPr>
              <a:spLocks/>
            </p:cNvSpPr>
            <p:nvPr/>
          </p:nvSpPr>
          <p:spPr bwMode="auto">
            <a:xfrm>
              <a:off x="7948613" y="476250"/>
              <a:ext cx="330200" cy="252413"/>
            </a:xfrm>
            <a:custGeom>
              <a:avLst/>
              <a:gdLst>
                <a:gd name="T0" fmla="*/ 2147483647 w 416"/>
                <a:gd name="T1" fmla="*/ 2147483647 h 316"/>
                <a:gd name="T2" fmla="*/ 2147483647 w 416"/>
                <a:gd name="T3" fmla="*/ 2147483647 h 316"/>
                <a:gd name="T4" fmla="*/ 2147483647 w 416"/>
                <a:gd name="T5" fmla="*/ 2147483647 h 316"/>
                <a:gd name="T6" fmla="*/ 2147483647 w 416"/>
                <a:gd name="T7" fmla="*/ 2147483647 h 316"/>
                <a:gd name="T8" fmla="*/ 2147483647 w 416"/>
                <a:gd name="T9" fmla="*/ 2147483647 h 316"/>
                <a:gd name="T10" fmla="*/ 2147483647 w 416"/>
                <a:gd name="T11" fmla="*/ 2147483647 h 316"/>
                <a:gd name="T12" fmla="*/ 2147483647 w 416"/>
                <a:gd name="T13" fmla="*/ 2147483647 h 316"/>
                <a:gd name="T14" fmla="*/ 2147483647 w 416"/>
                <a:gd name="T15" fmla="*/ 2147483647 h 316"/>
                <a:gd name="T16" fmla="*/ 2147483647 w 416"/>
                <a:gd name="T17" fmla="*/ 2147483647 h 316"/>
                <a:gd name="T18" fmla="*/ 2147483647 w 416"/>
                <a:gd name="T19" fmla="*/ 2147483647 h 316"/>
                <a:gd name="T20" fmla="*/ 2147483647 w 416"/>
                <a:gd name="T21" fmla="*/ 2147483647 h 316"/>
                <a:gd name="T22" fmla="*/ 2147483647 w 416"/>
                <a:gd name="T23" fmla="*/ 2147483647 h 316"/>
                <a:gd name="T24" fmla="*/ 2147483647 w 416"/>
                <a:gd name="T25" fmla="*/ 2147483647 h 316"/>
                <a:gd name="T26" fmla="*/ 2147483647 w 416"/>
                <a:gd name="T27" fmla="*/ 2147483647 h 316"/>
                <a:gd name="T28" fmla="*/ 2147483647 w 416"/>
                <a:gd name="T29" fmla="*/ 2147483647 h 316"/>
                <a:gd name="T30" fmla="*/ 2147483647 w 416"/>
                <a:gd name="T31" fmla="*/ 2147483647 h 316"/>
                <a:gd name="T32" fmla="*/ 2147483647 w 416"/>
                <a:gd name="T33" fmla="*/ 2147483647 h 316"/>
                <a:gd name="T34" fmla="*/ 2147483647 w 416"/>
                <a:gd name="T35" fmla="*/ 2147483647 h 316"/>
                <a:gd name="T36" fmla="*/ 2147483647 w 416"/>
                <a:gd name="T37" fmla="*/ 2147483647 h 316"/>
                <a:gd name="T38" fmla="*/ 2147483647 w 416"/>
                <a:gd name="T39" fmla="*/ 2147483647 h 316"/>
                <a:gd name="T40" fmla="*/ 2147483647 w 416"/>
                <a:gd name="T41" fmla="*/ 2147483647 h 316"/>
                <a:gd name="T42" fmla="*/ 2147483647 w 416"/>
                <a:gd name="T43" fmla="*/ 2147483647 h 316"/>
                <a:gd name="T44" fmla="*/ 2147483647 w 416"/>
                <a:gd name="T45" fmla="*/ 2147483647 h 316"/>
                <a:gd name="T46" fmla="*/ 2147483647 w 416"/>
                <a:gd name="T47" fmla="*/ 2147483647 h 316"/>
                <a:gd name="T48" fmla="*/ 2147483647 w 416"/>
                <a:gd name="T49" fmla="*/ 2147483647 h 316"/>
                <a:gd name="T50" fmla="*/ 2147483647 w 416"/>
                <a:gd name="T51" fmla="*/ 2147483647 h 316"/>
                <a:gd name="T52" fmla="*/ 2147483647 w 416"/>
                <a:gd name="T53" fmla="*/ 2147483647 h 316"/>
                <a:gd name="T54" fmla="*/ 2147483647 w 416"/>
                <a:gd name="T55" fmla="*/ 2147483647 h 316"/>
                <a:gd name="T56" fmla="*/ 2147483647 w 416"/>
                <a:gd name="T57" fmla="*/ 2147483647 h 316"/>
                <a:gd name="T58" fmla="*/ 2147483647 w 416"/>
                <a:gd name="T59" fmla="*/ 2147483647 h 316"/>
                <a:gd name="T60" fmla="*/ 2147483647 w 416"/>
                <a:gd name="T61" fmla="*/ 2147483647 h 316"/>
                <a:gd name="T62" fmla="*/ 2147483647 w 416"/>
                <a:gd name="T63" fmla="*/ 2147483647 h 316"/>
                <a:gd name="T64" fmla="*/ 2147483647 w 416"/>
                <a:gd name="T65" fmla="*/ 2147483647 h 316"/>
                <a:gd name="T66" fmla="*/ 2147483647 w 416"/>
                <a:gd name="T67" fmla="*/ 0 h 316"/>
                <a:gd name="T68" fmla="*/ 2147483647 w 416"/>
                <a:gd name="T69" fmla="*/ 2147483647 h 316"/>
                <a:gd name="T70" fmla="*/ 2147483647 w 416"/>
                <a:gd name="T71" fmla="*/ 2147483647 h 316"/>
                <a:gd name="T72" fmla="*/ 2147483647 w 416"/>
                <a:gd name="T73" fmla="*/ 2147483647 h 316"/>
                <a:gd name="T74" fmla="*/ 0 w 416"/>
                <a:gd name="T75" fmla="*/ 2147483647 h 316"/>
                <a:gd name="T76" fmla="*/ 2147483647 w 416"/>
                <a:gd name="T77" fmla="*/ 2147483647 h 316"/>
                <a:gd name="T78" fmla="*/ 2147483647 w 416"/>
                <a:gd name="T79" fmla="*/ 2147483647 h 316"/>
                <a:gd name="T80" fmla="*/ 2147483647 w 416"/>
                <a:gd name="T81" fmla="*/ 2147483647 h 3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6"/>
                <a:gd name="T124" fmla="*/ 0 h 316"/>
                <a:gd name="T125" fmla="*/ 416 w 416"/>
                <a:gd name="T126" fmla="*/ 316 h 3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6" h="316">
                  <a:moveTo>
                    <a:pt x="10" y="316"/>
                  </a:moveTo>
                  <a:lnTo>
                    <a:pt x="391" y="316"/>
                  </a:lnTo>
                  <a:lnTo>
                    <a:pt x="395" y="316"/>
                  </a:lnTo>
                  <a:lnTo>
                    <a:pt x="397" y="314"/>
                  </a:lnTo>
                  <a:lnTo>
                    <a:pt x="400" y="311"/>
                  </a:lnTo>
                  <a:lnTo>
                    <a:pt x="401" y="306"/>
                  </a:lnTo>
                  <a:lnTo>
                    <a:pt x="400" y="302"/>
                  </a:lnTo>
                  <a:lnTo>
                    <a:pt x="397" y="300"/>
                  </a:lnTo>
                  <a:lnTo>
                    <a:pt x="395" y="297"/>
                  </a:lnTo>
                  <a:lnTo>
                    <a:pt x="391" y="297"/>
                  </a:lnTo>
                  <a:lnTo>
                    <a:pt x="23" y="297"/>
                  </a:lnTo>
                  <a:lnTo>
                    <a:pt x="72" y="123"/>
                  </a:lnTo>
                  <a:lnTo>
                    <a:pt x="213" y="24"/>
                  </a:lnTo>
                  <a:lnTo>
                    <a:pt x="302" y="196"/>
                  </a:lnTo>
                  <a:lnTo>
                    <a:pt x="306" y="201"/>
                  </a:lnTo>
                  <a:lnTo>
                    <a:pt x="311" y="203"/>
                  </a:lnTo>
                  <a:lnTo>
                    <a:pt x="316" y="201"/>
                  </a:lnTo>
                  <a:lnTo>
                    <a:pt x="320" y="197"/>
                  </a:lnTo>
                  <a:lnTo>
                    <a:pt x="346" y="152"/>
                  </a:lnTo>
                  <a:lnTo>
                    <a:pt x="347" y="147"/>
                  </a:lnTo>
                  <a:lnTo>
                    <a:pt x="346" y="143"/>
                  </a:lnTo>
                  <a:lnTo>
                    <a:pt x="330" y="98"/>
                  </a:lnTo>
                  <a:lnTo>
                    <a:pt x="359" y="67"/>
                  </a:lnTo>
                  <a:lnTo>
                    <a:pt x="388" y="99"/>
                  </a:lnTo>
                  <a:lnTo>
                    <a:pt x="377" y="142"/>
                  </a:lnTo>
                  <a:lnTo>
                    <a:pt x="377" y="146"/>
                  </a:lnTo>
                  <a:lnTo>
                    <a:pt x="377" y="148"/>
                  </a:lnTo>
                  <a:lnTo>
                    <a:pt x="396" y="196"/>
                  </a:lnTo>
                  <a:lnTo>
                    <a:pt x="397" y="199"/>
                  </a:lnTo>
                  <a:lnTo>
                    <a:pt x="401" y="201"/>
                  </a:lnTo>
                  <a:lnTo>
                    <a:pt x="405" y="203"/>
                  </a:lnTo>
                  <a:lnTo>
                    <a:pt x="409" y="201"/>
                  </a:lnTo>
                  <a:lnTo>
                    <a:pt x="413" y="199"/>
                  </a:lnTo>
                  <a:lnTo>
                    <a:pt x="414" y="196"/>
                  </a:lnTo>
                  <a:lnTo>
                    <a:pt x="416" y="192"/>
                  </a:lnTo>
                  <a:lnTo>
                    <a:pt x="414" y="188"/>
                  </a:lnTo>
                  <a:lnTo>
                    <a:pt x="397" y="145"/>
                  </a:lnTo>
                  <a:lnTo>
                    <a:pt x="409" y="99"/>
                  </a:lnTo>
                  <a:lnTo>
                    <a:pt x="409" y="94"/>
                  </a:lnTo>
                  <a:lnTo>
                    <a:pt x="408" y="90"/>
                  </a:lnTo>
                  <a:lnTo>
                    <a:pt x="366" y="45"/>
                  </a:lnTo>
                  <a:lnTo>
                    <a:pt x="363" y="42"/>
                  </a:lnTo>
                  <a:lnTo>
                    <a:pt x="359" y="41"/>
                  </a:lnTo>
                  <a:lnTo>
                    <a:pt x="355" y="42"/>
                  </a:lnTo>
                  <a:lnTo>
                    <a:pt x="351" y="45"/>
                  </a:lnTo>
                  <a:lnTo>
                    <a:pt x="311" y="89"/>
                  </a:lnTo>
                  <a:lnTo>
                    <a:pt x="310" y="93"/>
                  </a:lnTo>
                  <a:lnTo>
                    <a:pt x="310" y="99"/>
                  </a:lnTo>
                  <a:lnTo>
                    <a:pt x="325" y="146"/>
                  </a:lnTo>
                  <a:lnTo>
                    <a:pt x="311" y="170"/>
                  </a:lnTo>
                  <a:lnTo>
                    <a:pt x="226" y="5"/>
                  </a:lnTo>
                  <a:lnTo>
                    <a:pt x="222" y="2"/>
                  </a:lnTo>
                  <a:lnTo>
                    <a:pt x="218" y="0"/>
                  </a:lnTo>
                  <a:lnTo>
                    <a:pt x="214" y="0"/>
                  </a:lnTo>
                  <a:lnTo>
                    <a:pt x="210" y="1"/>
                  </a:lnTo>
                  <a:lnTo>
                    <a:pt x="56" y="107"/>
                  </a:lnTo>
                  <a:lnTo>
                    <a:pt x="55" y="110"/>
                  </a:lnTo>
                  <a:lnTo>
                    <a:pt x="53" y="114"/>
                  </a:lnTo>
                  <a:lnTo>
                    <a:pt x="0" y="303"/>
                  </a:lnTo>
                  <a:lnTo>
                    <a:pt x="0" y="309"/>
                  </a:lnTo>
                  <a:lnTo>
                    <a:pt x="2" y="312"/>
                  </a:lnTo>
                  <a:lnTo>
                    <a:pt x="5" y="316"/>
                  </a:lnTo>
                  <a:lnTo>
                    <a:pt x="10" y="316"/>
                  </a:lnTo>
                  <a:close/>
                </a:path>
              </a:pathLst>
            </a:custGeom>
            <a:solidFill>
              <a:srgbClr val="D22630"/>
            </a:solidFill>
            <a:ln w="9525">
              <a:noFill/>
              <a:round/>
              <a:headEnd/>
              <a:tailEnd/>
            </a:ln>
          </p:spPr>
          <p:txBody>
            <a:bodyPr/>
            <a:lstStyle/>
            <a:p>
              <a:endParaRPr lang="ru-RU"/>
            </a:p>
          </p:txBody>
        </p:sp>
        <p:sp>
          <p:nvSpPr>
            <p:cNvPr id="81945" name="Freeform 261"/>
            <p:cNvSpPr>
              <a:spLocks noEditPoints="1"/>
            </p:cNvSpPr>
            <p:nvPr/>
          </p:nvSpPr>
          <p:spPr bwMode="auto">
            <a:xfrm>
              <a:off x="8050213" y="33338"/>
              <a:ext cx="354013" cy="458788"/>
            </a:xfrm>
            <a:custGeom>
              <a:avLst/>
              <a:gdLst>
                <a:gd name="T0" fmla="*/ 2147483647 w 447"/>
                <a:gd name="T1" fmla="*/ 2147483647 h 579"/>
                <a:gd name="T2" fmla="*/ 2147483647 w 447"/>
                <a:gd name="T3" fmla="*/ 2147483647 h 579"/>
                <a:gd name="T4" fmla="*/ 2147483647 w 447"/>
                <a:gd name="T5" fmla="*/ 2147483647 h 579"/>
                <a:gd name="T6" fmla="*/ 2147483647 w 447"/>
                <a:gd name="T7" fmla="*/ 2147483647 h 579"/>
                <a:gd name="T8" fmla="*/ 2147483647 w 447"/>
                <a:gd name="T9" fmla="*/ 2147483647 h 579"/>
                <a:gd name="T10" fmla="*/ 2147483647 w 447"/>
                <a:gd name="T11" fmla="*/ 2147483647 h 579"/>
                <a:gd name="T12" fmla="*/ 2147483647 w 447"/>
                <a:gd name="T13" fmla="*/ 2147483647 h 579"/>
                <a:gd name="T14" fmla="*/ 2147483647 w 447"/>
                <a:gd name="T15" fmla="*/ 2147483647 h 579"/>
                <a:gd name="T16" fmla="*/ 2147483647 w 447"/>
                <a:gd name="T17" fmla="*/ 2147483647 h 579"/>
                <a:gd name="T18" fmla="*/ 2147483647 w 447"/>
                <a:gd name="T19" fmla="*/ 2147483647 h 579"/>
                <a:gd name="T20" fmla="*/ 2147483647 w 447"/>
                <a:gd name="T21" fmla="*/ 2147483647 h 579"/>
                <a:gd name="T22" fmla="*/ 2147483647 w 447"/>
                <a:gd name="T23" fmla="*/ 2147483647 h 579"/>
                <a:gd name="T24" fmla="*/ 2147483647 w 447"/>
                <a:gd name="T25" fmla="*/ 2147483647 h 579"/>
                <a:gd name="T26" fmla="*/ 2147483647 w 447"/>
                <a:gd name="T27" fmla="*/ 0 h 579"/>
                <a:gd name="T28" fmla="*/ 2147483647 w 447"/>
                <a:gd name="T29" fmla="*/ 2147483647 h 579"/>
                <a:gd name="T30" fmla="*/ 2147483647 w 447"/>
                <a:gd name="T31" fmla="*/ 2147483647 h 579"/>
                <a:gd name="T32" fmla="*/ 2147483647 w 447"/>
                <a:gd name="T33" fmla="*/ 2147483647 h 579"/>
                <a:gd name="T34" fmla="*/ 2147483647 w 447"/>
                <a:gd name="T35" fmla="*/ 2147483647 h 579"/>
                <a:gd name="T36" fmla="*/ 2147483647 w 447"/>
                <a:gd name="T37" fmla="*/ 2147483647 h 579"/>
                <a:gd name="T38" fmla="*/ 2147483647 w 447"/>
                <a:gd name="T39" fmla="*/ 2147483647 h 579"/>
                <a:gd name="T40" fmla="*/ 2147483647 w 447"/>
                <a:gd name="T41" fmla="*/ 2147483647 h 579"/>
                <a:gd name="T42" fmla="*/ 2147483647 w 447"/>
                <a:gd name="T43" fmla="*/ 2147483647 h 579"/>
                <a:gd name="T44" fmla="*/ 2147483647 w 447"/>
                <a:gd name="T45" fmla="*/ 2147483647 h 579"/>
                <a:gd name="T46" fmla="*/ 2147483647 w 447"/>
                <a:gd name="T47" fmla="*/ 2147483647 h 579"/>
                <a:gd name="T48" fmla="*/ 2147483647 w 447"/>
                <a:gd name="T49" fmla="*/ 2147483647 h 579"/>
                <a:gd name="T50" fmla="*/ 2147483647 w 447"/>
                <a:gd name="T51" fmla="*/ 2147483647 h 579"/>
                <a:gd name="T52" fmla="*/ 2147483647 w 447"/>
                <a:gd name="T53" fmla="*/ 2147483647 h 579"/>
                <a:gd name="T54" fmla="*/ 2147483647 w 447"/>
                <a:gd name="T55" fmla="*/ 2147483647 h 579"/>
                <a:gd name="T56" fmla="*/ 2147483647 w 447"/>
                <a:gd name="T57" fmla="*/ 2147483647 h 579"/>
                <a:gd name="T58" fmla="*/ 2147483647 w 447"/>
                <a:gd name="T59" fmla="*/ 2147483647 h 579"/>
                <a:gd name="T60" fmla="*/ 2147483647 w 447"/>
                <a:gd name="T61" fmla="*/ 2147483647 h 579"/>
                <a:gd name="T62" fmla="*/ 2147483647 w 447"/>
                <a:gd name="T63" fmla="*/ 2147483647 h 579"/>
                <a:gd name="T64" fmla="*/ 2147483647 w 447"/>
                <a:gd name="T65" fmla="*/ 2147483647 h 579"/>
                <a:gd name="T66" fmla="*/ 2147483647 w 447"/>
                <a:gd name="T67" fmla="*/ 2147483647 h 579"/>
                <a:gd name="T68" fmla="*/ 2147483647 w 447"/>
                <a:gd name="T69" fmla="*/ 2147483647 h 579"/>
                <a:gd name="T70" fmla="*/ 2147483647 w 447"/>
                <a:gd name="T71" fmla="*/ 2147483647 h 579"/>
                <a:gd name="T72" fmla="*/ 2147483647 w 447"/>
                <a:gd name="T73" fmla="*/ 2147483647 h 579"/>
                <a:gd name="T74" fmla="*/ 2147483647 w 447"/>
                <a:gd name="T75" fmla="*/ 2147483647 h 579"/>
                <a:gd name="T76" fmla="*/ 2147483647 w 447"/>
                <a:gd name="T77" fmla="*/ 2147483647 h 579"/>
                <a:gd name="T78" fmla="*/ 2147483647 w 447"/>
                <a:gd name="T79" fmla="*/ 2147483647 h 579"/>
                <a:gd name="T80" fmla="*/ 2147483647 w 447"/>
                <a:gd name="T81" fmla="*/ 2147483647 h 579"/>
                <a:gd name="T82" fmla="*/ 2147483647 w 447"/>
                <a:gd name="T83" fmla="*/ 2147483647 h 579"/>
                <a:gd name="T84" fmla="*/ 2147483647 w 447"/>
                <a:gd name="T85" fmla="*/ 2147483647 h 579"/>
                <a:gd name="T86" fmla="*/ 2147483647 w 447"/>
                <a:gd name="T87" fmla="*/ 2147483647 h 579"/>
                <a:gd name="T88" fmla="*/ 2147483647 w 447"/>
                <a:gd name="T89" fmla="*/ 2147483647 h 579"/>
                <a:gd name="T90" fmla="*/ 2147483647 w 447"/>
                <a:gd name="T91" fmla="*/ 2147483647 h 579"/>
                <a:gd name="T92" fmla="*/ 2147483647 w 447"/>
                <a:gd name="T93" fmla="*/ 2147483647 h 579"/>
                <a:gd name="T94" fmla="*/ 2147483647 w 447"/>
                <a:gd name="T95" fmla="*/ 2147483647 h 579"/>
                <a:gd name="T96" fmla="*/ 2147483647 w 447"/>
                <a:gd name="T97" fmla="*/ 2147483647 h 579"/>
                <a:gd name="T98" fmla="*/ 2147483647 w 447"/>
                <a:gd name="T99" fmla="*/ 2147483647 h 579"/>
                <a:gd name="T100" fmla="*/ 2147483647 w 447"/>
                <a:gd name="T101" fmla="*/ 2147483647 h 579"/>
                <a:gd name="T102" fmla="*/ 2147483647 w 447"/>
                <a:gd name="T103" fmla="*/ 2147483647 h 579"/>
                <a:gd name="T104" fmla="*/ 2147483647 w 447"/>
                <a:gd name="T105" fmla="*/ 2147483647 h 579"/>
                <a:gd name="T106" fmla="*/ 2147483647 w 447"/>
                <a:gd name="T107" fmla="*/ 2147483647 h 579"/>
                <a:gd name="T108" fmla="*/ 2147483647 w 447"/>
                <a:gd name="T109" fmla="*/ 2147483647 h 579"/>
                <a:gd name="T110" fmla="*/ 2147483647 w 447"/>
                <a:gd name="T111" fmla="*/ 2147483647 h 5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47"/>
                <a:gd name="T169" fmla="*/ 0 h 579"/>
                <a:gd name="T170" fmla="*/ 447 w 447"/>
                <a:gd name="T171" fmla="*/ 579 h 57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47" h="579">
                  <a:moveTo>
                    <a:pt x="43" y="420"/>
                  </a:moveTo>
                  <a:lnTo>
                    <a:pt x="43" y="420"/>
                  </a:lnTo>
                  <a:lnTo>
                    <a:pt x="49" y="423"/>
                  </a:lnTo>
                  <a:lnTo>
                    <a:pt x="54" y="424"/>
                  </a:lnTo>
                  <a:lnTo>
                    <a:pt x="60" y="424"/>
                  </a:lnTo>
                  <a:lnTo>
                    <a:pt x="65" y="441"/>
                  </a:lnTo>
                  <a:lnTo>
                    <a:pt x="71" y="456"/>
                  </a:lnTo>
                  <a:lnTo>
                    <a:pt x="78" y="472"/>
                  </a:lnTo>
                  <a:lnTo>
                    <a:pt x="85" y="486"/>
                  </a:lnTo>
                  <a:lnTo>
                    <a:pt x="93" y="500"/>
                  </a:lnTo>
                  <a:lnTo>
                    <a:pt x="102" y="513"/>
                  </a:lnTo>
                  <a:lnTo>
                    <a:pt x="113" y="525"/>
                  </a:lnTo>
                  <a:lnTo>
                    <a:pt x="123" y="535"/>
                  </a:lnTo>
                  <a:lnTo>
                    <a:pt x="135" y="546"/>
                  </a:lnTo>
                  <a:lnTo>
                    <a:pt x="146" y="555"/>
                  </a:lnTo>
                  <a:lnTo>
                    <a:pt x="158" y="561"/>
                  </a:lnTo>
                  <a:lnTo>
                    <a:pt x="171" y="568"/>
                  </a:lnTo>
                  <a:lnTo>
                    <a:pt x="184" y="573"/>
                  </a:lnTo>
                  <a:lnTo>
                    <a:pt x="197" y="577"/>
                  </a:lnTo>
                  <a:lnTo>
                    <a:pt x="211" y="579"/>
                  </a:lnTo>
                  <a:lnTo>
                    <a:pt x="224" y="579"/>
                  </a:lnTo>
                  <a:lnTo>
                    <a:pt x="238" y="579"/>
                  </a:lnTo>
                  <a:lnTo>
                    <a:pt x="252" y="577"/>
                  </a:lnTo>
                  <a:lnTo>
                    <a:pt x="265" y="573"/>
                  </a:lnTo>
                  <a:lnTo>
                    <a:pt x="278" y="568"/>
                  </a:lnTo>
                  <a:lnTo>
                    <a:pt x="291" y="562"/>
                  </a:lnTo>
                  <a:lnTo>
                    <a:pt x="302" y="555"/>
                  </a:lnTo>
                  <a:lnTo>
                    <a:pt x="314" y="546"/>
                  </a:lnTo>
                  <a:lnTo>
                    <a:pt x="324" y="537"/>
                  </a:lnTo>
                  <a:lnTo>
                    <a:pt x="335" y="525"/>
                  </a:lnTo>
                  <a:lnTo>
                    <a:pt x="345" y="513"/>
                  </a:lnTo>
                  <a:lnTo>
                    <a:pt x="354" y="502"/>
                  </a:lnTo>
                  <a:lnTo>
                    <a:pt x="363" y="487"/>
                  </a:lnTo>
                  <a:lnTo>
                    <a:pt x="371" y="473"/>
                  </a:lnTo>
                  <a:lnTo>
                    <a:pt x="377" y="458"/>
                  </a:lnTo>
                  <a:lnTo>
                    <a:pt x="384" y="442"/>
                  </a:lnTo>
                  <a:lnTo>
                    <a:pt x="389" y="425"/>
                  </a:lnTo>
                  <a:lnTo>
                    <a:pt x="395" y="423"/>
                  </a:lnTo>
                  <a:lnTo>
                    <a:pt x="403" y="419"/>
                  </a:lnTo>
                  <a:lnTo>
                    <a:pt x="410" y="414"/>
                  </a:lnTo>
                  <a:lnTo>
                    <a:pt x="416" y="407"/>
                  </a:lnTo>
                  <a:lnTo>
                    <a:pt x="424" y="396"/>
                  </a:lnTo>
                  <a:lnTo>
                    <a:pt x="429" y="383"/>
                  </a:lnTo>
                  <a:lnTo>
                    <a:pt x="433" y="369"/>
                  </a:lnTo>
                  <a:lnTo>
                    <a:pt x="435" y="352"/>
                  </a:lnTo>
                  <a:lnTo>
                    <a:pt x="437" y="335"/>
                  </a:lnTo>
                  <a:lnTo>
                    <a:pt x="435" y="317"/>
                  </a:lnTo>
                  <a:lnTo>
                    <a:pt x="433" y="299"/>
                  </a:lnTo>
                  <a:lnTo>
                    <a:pt x="428" y="279"/>
                  </a:lnTo>
                  <a:lnTo>
                    <a:pt x="425" y="276"/>
                  </a:lnTo>
                  <a:lnTo>
                    <a:pt x="435" y="242"/>
                  </a:lnTo>
                  <a:lnTo>
                    <a:pt x="442" y="210"/>
                  </a:lnTo>
                  <a:lnTo>
                    <a:pt x="446" y="181"/>
                  </a:lnTo>
                  <a:lnTo>
                    <a:pt x="447" y="154"/>
                  </a:lnTo>
                  <a:lnTo>
                    <a:pt x="446" y="130"/>
                  </a:lnTo>
                  <a:lnTo>
                    <a:pt x="443" y="119"/>
                  </a:lnTo>
                  <a:lnTo>
                    <a:pt x="441" y="108"/>
                  </a:lnTo>
                  <a:lnTo>
                    <a:pt x="438" y="97"/>
                  </a:lnTo>
                  <a:lnTo>
                    <a:pt x="434" y="88"/>
                  </a:lnTo>
                  <a:lnTo>
                    <a:pt x="429" y="79"/>
                  </a:lnTo>
                  <a:lnTo>
                    <a:pt x="424" y="70"/>
                  </a:lnTo>
                  <a:lnTo>
                    <a:pt x="414" y="58"/>
                  </a:lnTo>
                  <a:lnTo>
                    <a:pt x="402" y="48"/>
                  </a:lnTo>
                  <a:lnTo>
                    <a:pt x="388" y="39"/>
                  </a:lnTo>
                  <a:lnTo>
                    <a:pt x="373" y="33"/>
                  </a:lnTo>
                  <a:lnTo>
                    <a:pt x="357" y="26"/>
                  </a:lnTo>
                  <a:lnTo>
                    <a:pt x="339" y="24"/>
                  </a:lnTo>
                  <a:lnTo>
                    <a:pt x="318" y="21"/>
                  </a:lnTo>
                  <a:lnTo>
                    <a:pt x="297" y="22"/>
                  </a:lnTo>
                  <a:lnTo>
                    <a:pt x="283" y="16"/>
                  </a:lnTo>
                  <a:lnTo>
                    <a:pt x="269" y="11"/>
                  </a:lnTo>
                  <a:lnTo>
                    <a:pt x="256" y="7"/>
                  </a:lnTo>
                  <a:lnTo>
                    <a:pt x="242" y="4"/>
                  </a:lnTo>
                  <a:lnTo>
                    <a:pt x="228" y="2"/>
                  </a:lnTo>
                  <a:lnTo>
                    <a:pt x="213" y="0"/>
                  </a:lnTo>
                  <a:lnTo>
                    <a:pt x="199" y="0"/>
                  </a:lnTo>
                  <a:lnTo>
                    <a:pt x="185" y="0"/>
                  </a:lnTo>
                  <a:lnTo>
                    <a:pt x="171" y="3"/>
                  </a:lnTo>
                  <a:lnTo>
                    <a:pt x="158" y="4"/>
                  </a:lnTo>
                  <a:lnTo>
                    <a:pt x="144" y="8"/>
                  </a:lnTo>
                  <a:lnTo>
                    <a:pt x="131" y="12"/>
                  </a:lnTo>
                  <a:lnTo>
                    <a:pt x="118" y="18"/>
                  </a:lnTo>
                  <a:lnTo>
                    <a:pt x="106" y="24"/>
                  </a:lnTo>
                  <a:lnTo>
                    <a:pt x="95" y="31"/>
                  </a:lnTo>
                  <a:lnTo>
                    <a:pt x="83" y="39"/>
                  </a:lnTo>
                  <a:lnTo>
                    <a:pt x="67" y="53"/>
                  </a:lnTo>
                  <a:lnTo>
                    <a:pt x="58" y="61"/>
                  </a:lnTo>
                  <a:lnTo>
                    <a:pt x="51" y="71"/>
                  </a:lnTo>
                  <a:lnTo>
                    <a:pt x="42" y="82"/>
                  </a:lnTo>
                  <a:lnTo>
                    <a:pt x="34" y="95"/>
                  </a:lnTo>
                  <a:lnTo>
                    <a:pt x="26" y="109"/>
                  </a:lnTo>
                  <a:lnTo>
                    <a:pt x="20" y="124"/>
                  </a:lnTo>
                  <a:lnTo>
                    <a:pt x="13" y="141"/>
                  </a:lnTo>
                  <a:lnTo>
                    <a:pt x="8" y="159"/>
                  </a:lnTo>
                  <a:lnTo>
                    <a:pt x="4" y="180"/>
                  </a:lnTo>
                  <a:lnTo>
                    <a:pt x="2" y="202"/>
                  </a:lnTo>
                  <a:lnTo>
                    <a:pt x="0" y="225"/>
                  </a:lnTo>
                  <a:lnTo>
                    <a:pt x="2" y="251"/>
                  </a:lnTo>
                  <a:lnTo>
                    <a:pt x="4" y="279"/>
                  </a:lnTo>
                  <a:lnTo>
                    <a:pt x="8" y="308"/>
                  </a:lnTo>
                  <a:lnTo>
                    <a:pt x="9" y="331"/>
                  </a:lnTo>
                  <a:lnTo>
                    <a:pt x="13" y="352"/>
                  </a:lnTo>
                  <a:lnTo>
                    <a:pt x="16" y="369"/>
                  </a:lnTo>
                  <a:lnTo>
                    <a:pt x="20" y="384"/>
                  </a:lnTo>
                  <a:lnTo>
                    <a:pt x="25" y="397"/>
                  </a:lnTo>
                  <a:lnTo>
                    <a:pt x="30" y="407"/>
                  </a:lnTo>
                  <a:lnTo>
                    <a:pt x="35" y="415"/>
                  </a:lnTo>
                  <a:lnTo>
                    <a:pt x="43" y="420"/>
                  </a:lnTo>
                  <a:close/>
                  <a:moveTo>
                    <a:pt x="53" y="402"/>
                  </a:moveTo>
                  <a:lnTo>
                    <a:pt x="53" y="402"/>
                  </a:lnTo>
                  <a:lnTo>
                    <a:pt x="51" y="401"/>
                  </a:lnTo>
                  <a:lnTo>
                    <a:pt x="48" y="397"/>
                  </a:lnTo>
                  <a:lnTo>
                    <a:pt x="44" y="392"/>
                  </a:lnTo>
                  <a:lnTo>
                    <a:pt x="42" y="385"/>
                  </a:lnTo>
                  <a:lnTo>
                    <a:pt x="38" y="374"/>
                  </a:lnTo>
                  <a:lnTo>
                    <a:pt x="35" y="361"/>
                  </a:lnTo>
                  <a:lnTo>
                    <a:pt x="33" y="343"/>
                  </a:lnTo>
                  <a:lnTo>
                    <a:pt x="30" y="322"/>
                  </a:lnTo>
                  <a:lnTo>
                    <a:pt x="48" y="341"/>
                  </a:lnTo>
                  <a:lnTo>
                    <a:pt x="51" y="374"/>
                  </a:lnTo>
                  <a:lnTo>
                    <a:pt x="54" y="403"/>
                  </a:lnTo>
                  <a:lnTo>
                    <a:pt x="53" y="402"/>
                  </a:lnTo>
                  <a:close/>
                  <a:moveTo>
                    <a:pt x="224" y="559"/>
                  </a:moveTo>
                  <a:lnTo>
                    <a:pt x="224" y="559"/>
                  </a:lnTo>
                  <a:lnTo>
                    <a:pt x="212" y="559"/>
                  </a:lnTo>
                  <a:lnTo>
                    <a:pt x="199" y="556"/>
                  </a:lnTo>
                  <a:lnTo>
                    <a:pt x="187" y="553"/>
                  </a:lnTo>
                  <a:lnTo>
                    <a:pt x="176" y="548"/>
                  </a:lnTo>
                  <a:lnTo>
                    <a:pt x="164" y="542"/>
                  </a:lnTo>
                  <a:lnTo>
                    <a:pt x="153" y="535"/>
                  </a:lnTo>
                  <a:lnTo>
                    <a:pt x="142" y="526"/>
                  </a:lnTo>
                  <a:lnTo>
                    <a:pt x="133" y="517"/>
                  </a:lnTo>
                  <a:lnTo>
                    <a:pt x="123" y="507"/>
                  </a:lnTo>
                  <a:lnTo>
                    <a:pt x="115" y="495"/>
                  </a:lnTo>
                  <a:lnTo>
                    <a:pt x="106" y="484"/>
                  </a:lnTo>
                  <a:lnTo>
                    <a:pt x="100" y="469"/>
                  </a:lnTo>
                  <a:lnTo>
                    <a:pt x="92" y="456"/>
                  </a:lnTo>
                  <a:lnTo>
                    <a:pt x="87" y="441"/>
                  </a:lnTo>
                  <a:lnTo>
                    <a:pt x="82" y="425"/>
                  </a:lnTo>
                  <a:lnTo>
                    <a:pt x="76" y="410"/>
                  </a:lnTo>
                  <a:lnTo>
                    <a:pt x="76" y="409"/>
                  </a:lnTo>
                  <a:lnTo>
                    <a:pt x="74" y="392"/>
                  </a:lnTo>
                  <a:lnTo>
                    <a:pt x="71" y="375"/>
                  </a:lnTo>
                  <a:lnTo>
                    <a:pt x="70" y="358"/>
                  </a:lnTo>
                  <a:lnTo>
                    <a:pt x="69" y="340"/>
                  </a:lnTo>
                  <a:lnTo>
                    <a:pt x="71" y="323"/>
                  </a:lnTo>
                  <a:lnTo>
                    <a:pt x="75" y="307"/>
                  </a:lnTo>
                  <a:lnTo>
                    <a:pt x="80" y="292"/>
                  </a:lnTo>
                  <a:lnTo>
                    <a:pt x="85" y="279"/>
                  </a:lnTo>
                  <a:lnTo>
                    <a:pt x="93" y="268"/>
                  </a:lnTo>
                  <a:lnTo>
                    <a:pt x="100" y="256"/>
                  </a:lnTo>
                  <a:lnTo>
                    <a:pt x="109" y="247"/>
                  </a:lnTo>
                  <a:lnTo>
                    <a:pt x="118" y="238"/>
                  </a:lnTo>
                  <a:lnTo>
                    <a:pt x="127" y="230"/>
                  </a:lnTo>
                  <a:lnTo>
                    <a:pt x="137" y="224"/>
                  </a:lnTo>
                  <a:lnTo>
                    <a:pt x="158" y="212"/>
                  </a:lnTo>
                  <a:lnTo>
                    <a:pt x="180" y="202"/>
                  </a:lnTo>
                  <a:lnTo>
                    <a:pt x="202" y="193"/>
                  </a:lnTo>
                  <a:lnTo>
                    <a:pt x="228" y="181"/>
                  </a:lnTo>
                  <a:lnTo>
                    <a:pt x="252" y="170"/>
                  </a:lnTo>
                  <a:lnTo>
                    <a:pt x="264" y="163"/>
                  </a:lnTo>
                  <a:lnTo>
                    <a:pt x="274" y="155"/>
                  </a:lnTo>
                  <a:lnTo>
                    <a:pt x="283" y="146"/>
                  </a:lnTo>
                  <a:lnTo>
                    <a:pt x="292" y="137"/>
                  </a:lnTo>
                  <a:lnTo>
                    <a:pt x="308" y="157"/>
                  </a:lnTo>
                  <a:lnTo>
                    <a:pt x="324" y="175"/>
                  </a:lnTo>
                  <a:lnTo>
                    <a:pt x="339" y="190"/>
                  </a:lnTo>
                  <a:lnTo>
                    <a:pt x="352" y="206"/>
                  </a:lnTo>
                  <a:lnTo>
                    <a:pt x="363" y="223"/>
                  </a:lnTo>
                  <a:lnTo>
                    <a:pt x="372" y="239"/>
                  </a:lnTo>
                  <a:lnTo>
                    <a:pt x="376" y="250"/>
                  </a:lnTo>
                  <a:lnTo>
                    <a:pt x="380" y="260"/>
                  </a:lnTo>
                  <a:lnTo>
                    <a:pt x="381" y="270"/>
                  </a:lnTo>
                  <a:lnTo>
                    <a:pt x="384" y="282"/>
                  </a:lnTo>
                  <a:lnTo>
                    <a:pt x="384" y="295"/>
                  </a:lnTo>
                  <a:lnTo>
                    <a:pt x="384" y="308"/>
                  </a:lnTo>
                  <a:lnTo>
                    <a:pt x="383" y="322"/>
                  </a:lnTo>
                  <a:lnTo>
                    <a:pt x="380" y="338"/>
                  </a:lnTo>
                  <a:lnTo>
                    <a:pt x="380" y="340"/>
                  </a:lnTo>
                  <a:lnTo>
                    <a:pt x="379" y="360"/>
                  </a:lnTo>
                  <a:lnTo>
                    <a:pt x="377" y="378"/>
                  </a:lnTo>
                  <a:lnTo>
                    <a:pt x="375" y="396"/>
                  </a:lnTo>
                  <a:lnTo>
                    <a:pt x="371" y="414"/>
                  </a:lnTo>
                  <a:lnTo>
                    <a:pt x="366" y="429"/>
                  </a:lnTo>
                  <a:lnTo>
                    <a:pt x="361" y="445"/>
                  </a:lnTo>
                  <a:lnTo>
                    <a:pt x="355" y="459"/>
                  </a:lnTo>
                  <a:lnTo>
                    <a:pt x="348" y="472"/>
                  </a:lnTo>
                  <a:lnTo>
                    <a:pt x="341" y="485"/>
                  </a:lnTo>
                  <a:lnTo>
                    <a:pt x="332" y="496"/>
                  </a:lnTo>
                  <a:lnTo>
                    <a:pt x="324" y="508"/>
                  </a:lnTo>
                  <a:lnTo>
                    <a:pt x="314" y="518"/>
                  </a:lnTo>
                  <a:lnTo>
                    <a:pt x="305" y="528"/>
                  </a:lnTo>
                  <a:lnTo>
                    <a:pt x="295" y="535"/>
                  </a:lnTo>
                  <a:lnTo>
                    <a:pt x="284" y="543"/>
                  </a:lnTo>
                  <a:lnTo>
                    <a:pt x="273" y="548"/>
                  </a:lnTo>
                  <a:lnTo>
                    <a:pt x="261" y="553"/>
                  </a:lnTo>
                  <a:lnTo>
                    <a:pt x="249" y="556"/>
                  </a:lnTo>
                  <a:lnTo>
                    <a:pt x="237" y="559"/>
                  </a:lnTo>
                  <a:lnTo>
                    <a:pt x="224" y="559"/>
                  </a:lnTo>
                  <a:close/>
                  <a:moveTo>
                    <a:pt x="399" y="394"/>
                  </a:moveTo>
                  <a:lnTo>
                    <a:pt x="399" y="394"/>
                  </a:lnTo>
                  <a:lnTo>
                    <a:pt x="394" y="400"/>
                  </a:lnTo>
                  <a:lnTo>
                    <a:pt x="398" y="371"/>
                  </a:lnTo>
                  <a:lnTo>
                    <a:pt x="401" y="341"/>
                  </a:lnTo>
                  <a:lnTo>
                    <a:pt x="414" y="308"/>
                  </a:lnTo>
                  <a:lnTo>
                    <a:pt x="415" y="323"/>
                  </a:lnTo>
                  <a:lnTo>
                    <a:pt x="416" y="338"/>
                  </a:lnTo>
                  <a:lnTo>
                    <a:pt x="415" y="349"/>
                  </a:lnTo>
                  <a:lnTo>
                    <a:pt x="414" y="361"/>
                  </a:lnTo>
                  <a:lnTo>
                    <a:pt x="411" y="371"/>
                  </a:lnTo>
                  <a:lnTo>
                    <a:pt x="408" y="380"/>
                  </a:lnTo>
                  <a:lnTo>
                    <a:pt x="404" y="388"/>
                  </a:lnTo>
                  <a:lnTo>
                    <a:pt x="399" y="394"/>
                  </a:lnTo>
                  <a:close/>
                  <a:moveTo>
                    <a:pt x="96" y="56"/>
                  </a:moveTo>
                  <a:lnTo>
                    <a:pt x="96" y="56"/>
                  </a:lnTo>
                  <a:lnTo>
                    <a:pt x="107" y="47"/>
                  </a:lnTo>
                  <a:lnTo>
                    <a:pt x="119" y="40"/>
                  </a:lnTo>
                  <a:lnTo>
                    <a:pt x="132" y="34"/>
                  </a:lnTo>
                  <a:lnTo>
                    <a:pt x="145" y="30"/>
                  </a:lnTo>
                  <a:lnTo>
                    <a:pt x="159" y="26"/>
                  </a:lnTo>
                  <a:lnTo>
                    <a:pt x="173" y="24"/>
                  </a:lnTo>
                  <a:lnTo>
                    <a:pt x="187" y="21"/>
                  </a:lnTo>
                  <a:lnTo>
                    <a:pt x="202" y="21"/>
                  </a:lnTo>
                  <a:lnTo>
                    <a:pt x="225" y="22"/>
                  </a:lnTo>
                  <a:lnTo>
                    <a:pt x="247" y="26"/>
                  </a:lnTo>
                  <a:lnTo>
                    <a:pt x="269" y="33"/>
                  </a:lnTo>
                  <a:lnTo>
                    <a:pt x="291" y="42"/>
                  </a:lnTo>
                  <a:lnTo>
                    <a:pt x="296" y="42"/>
                  </a:lnTo>
                  <a:lnTo>
                    <a:pt x="315" y="42"/>
                  </a:lnTo>
                  <a:lnTo>
                    <a:pt x="332" y="43"/>
                  </a:lnTo>
                  <a:lnTo>
                    <a:pt x="349" y="46"/>
                  </a:lnTo>
                  <a:lnTo>
                    <a:pt x="363" y="49"/>
                  </a:lnTo>
                  <a:lnTo>
                    <a:pt x="376" y="56"/>
                  </a:lnTo>
                  <a:lnTo>
                    <a:pt x="388" y="64"/>
                  </a:lnTo>
                  <a:lnTo>
                    <a:pt x="398" y="71"/>
                  </a:lnTo>
                  <a:lnTo>
                    <a:pt x="407" y="82"/>
                  </a:lnTo>
                  <a:lnTo>
                    <a:pt x="412" y="89"/>
                  </a:lnTo>
                  <a:lnTo>
                    <a:pt x="416" y="99"/>
                  </a:lnTo>
                  <a:lnTo>
                    <a:pt x="420" y="108"/>
                  </a:lnTo>
                  <a:lnTo>
                    <a:pt x="423" y="117"/>
                  </a:lnTo>
                  <a:lnTo>
                    <a:pt x="425" y="137"/>
                  </a:lnTo>
                  <a:lnTo>
                    <a:pt x="426" y="161"/>
                  </a:lnTo>
                  <a:lnTo>
                    <a:pt x="425" y="186"/>
                  </a:lnTo>
                  <a:lnTo>
                    <a:pt x="420" y="215"/>
                  </a:lnTo>
                  <a:lnTo>
                    <a:pt x="414" y="245"/>
                  </a:lnTo>
                  <a:lnTo>
                    <a:pt x="403" y="277"/>
                  </a:lnTo>
                  <a:lnTo>
                    <a:pt x="399" y="257"/>
                  </a:lnTo>
                  <a:lnTo>
                    <a:pt x="394" y="241"/>
                  </a:lnTo>
                  <a:lnTo>
                    <a:pt x="388" y="225"/>
                  </a:lnTo>
                  <a:lnTo>
                    <a:pt x="380" y="211"/>
                  </a:lnTo>
                  <a:lnTo>
                    <a:pt x="371" y="197"/>
                  </a:lnTo>
                  <a:lnTo>
                    <a:pt x="361" y="184"/>
                  </a:lnTo>
                  <a:lnTo>
                    <a:pt x="339" y="161"/>
                  </a:lnTo>
                  <a:lnTo>
                    <a:pt x="319" y="139"/>
                  </a:lnTo>
                  <a:lnTo>
                    <a:pt x="309" y="127"/>
                  </a:lnTo>
                  <a:lnTo>
                    <a:pt x="300" y="114"/>
                  </a:lnTo>
                  <a:lnTo>
                    <a:pt x="297" y="110"/>
                  </a:lnTo>
                  <a:lnTo>
                    <a:pt x="292" y="109"/>
                  </a:lnTo>
                  <a:lnTo>
                    <a:pt x="287" y="110"/>
                  </a:lnTo>
                  <a:lnTo>
                    <a:pt x="283" y="114"/>
                  </a:lnTo>
                  <a:lnTo>
                    <a:pt x="275" y="124"/>
                  </a:lnTo>
                  <a:lnTo>
                    <a:pt x="268" y="135"/>
                  </a:lnTo>
                  <a:lnTo>
                    <a:pt x="257" y="142"/>
                  </a:lnTo>
                  <a:lnTo>
                    <a:pt x="246" y="149"/>
                  </a:lnTo>
                  <a:lnTo>
                    <a:pt x="234" y="157"/>
                  </a:lnTo>
                  <a:lnTo>
                    <a:pt x="221" y="162"/>
                  </a:lnTo>
                  <a:lnTo>
                    <a:pt x="194" y="173"/>
                  </a:lnTo>
                  <a:lnTo>
                    <a:pt x="172" y="183"/>
                  </a:lnTo>
                  <a:lnTo>
                    <a:pt x="150" y="193"/>
                  </a:lnTo>
                  <a:lnTo>
                    <a:pt x="129" y="204"/>
                  </a:lnTo>
                  <a:lnTo>
                    <a:pt x="119" y="211"/>
                  </a:lnTo>
                  <a:lnTo>
                    <a:pt x="109" y="219"/>
                  </a:lnTo>
                  <a:lnTo>
                    <a:pt x="100" y="228"/>
                  </a:lnTo>
                  <a:lnTo>
                    <a:pt x="91" y="237"/>
                  </a:lnTo>
                  <a:lnTo>
                    <a:pt x="82" y="247"/>
                  </a:lnTo>
                  <a:lnTo>
                    <a:pt x="74" y="259"/>
                  </a:lnTo>
                  <a:lnTo>
                    <a:pt x="67" y="270"/>
                  </a:lnTo>
                  <a:lnTo>
                    <a:pt x="61" y="285"/>
                  </a:lnTo>
                  <a:lnTo>
                    <a:pt x="56" y="300"/>
                  </a:lnTo>
                  <a:lnTo>
                    <a:pt x="52" y="316"/>
                  </a:lnTo>
                  <a:lnTo>
                    <a:pt x="31" y="294"/>
                  </a:lnTo>
                  <a:lnTo>
                    <a:pt x="29" y="292"/>
                  </a:lnTo>
                  <a:lnTo>
                    <a:pt x="26" y="291"/>
                  </a:lnTo>
                  <a:lnTo>
                    <a:pt x="23" y="272"/>
                  </a:lnTo>
                  <a:lnTo>
                    <a:pt x="22" y="252"/>
                  </a:lnTo>
                  <a:lnTo>
                    <a:pt x="21" y="233"/>
                  </a:lnTo>
                  <a:lnTo>
                    <a:pt x="22" y="216"/>
                  </a:lnTo>
                  <a:lnTo>
                    <a:pt x="23" y="198"/>
                  </a:lnTo>
                  <a:lnTo>
                    <a:pt x="25" y="181"/>
                  </a:lnTo>
                  <a:lnTo>
                    <a:pt x="29" y="166"/>
                  </a:lnTo>
                  <a:lnTo>
                    <a:pt x="33" y="150"/>
                  </a:lnTo>
                  <a:lnTo>
                    <a:pt x="36" y="136"/>
                  </a:lnTo>
                  <a:lnTo>
                    <a:pt x="43" y="122"/>
                  </a:lnTo>
                  <a:lnTo>
                    <a:pt x="49" y="109"/>
                  </a:lnTo>
                  <a:lnTo>
                    <a:pt x="57" y="96"/>
                  </a:lnTo>
                  <a:lnTo>
                    <a:pt x="65" y="84"/>
                  </a:lnTo>
                  <a:lnTo>
                    <a:pt x="74" y="74"/>
                  </a:lnTo>
                  <a:lnTo>
                    <a:pt x="84" y="65"/>
                  </a:lnTo>
                  <a:lnTo>
                    <a:pt x="96" y="56"/>
                  </a:lnTo>
                  <a:close/>
                </a:path>
              </a:pathLst>
            </a:custGeom>
            <a:solidFill>
              <a:srgbClr val="D22630"/>
            </a:solidFill>
            <a:ln w="9525">
              <a:noFill/>
              <a:round/>
              <a:headEnd/>
              <a:tailEnd/>
            </a:ln>
          </p:spPr>
          <p:txBody>
            <a:bodyPr/>
            <a:lstStyle/>
            <a:p>
              <a:endParaRPr lang="ru-RU"/>
            </a:p>
          </p:txBody>
        </p:sp>
        <p:sp>
          <p:nvSpPr>
            <p:cNvPr id="81946" name="Freeform 262"/>
            <p:cNvSpPr>
              <a:spLocks noEditPoints="1"/>
            </p:cNvSpPr>
            <p:nvPr/>
          </p:nvSpPr>
          <p:spPr bwMode="auto">
            <a:xfrm>
              <a:off x="8112126" y="254000"/>
              <a:ext cx="230188" cy="76200"/>
            </a:xfrm>
            <a:custGeom>
              <a:avLst/>
              <a:gdLst>
                <a:gd name="T0" fmla="*/ 2147483647 w 289"/>
                <a:gd name="T1" fmla="*/ 0 h 96"/>
                <a:gd name="T2" fmla="*/ 2147483647 w 289"/>
                <a:gd name="T3" fmla="*/ 2147483647 h 96"/>
                <a:gd name="T4" fmla="*/ 2147483647 w 289"/>
                <a:gd name="T5" fmla="*/ 2147483647 h 96"/>
                <a:gd name="T6" fmla="*/ 2147483647 w 289"/>
                <a:gd name="T7" fmla="*/ 2147483647 h 96"/>
                <a:gd name="T8" fmla="*/ 2147483647 w 289"/>
                <a:gd name="T9" fmla="*/ 0 h 96"/>
                <a:gd name="T10" fmla="*/ 2147483647 w 289"/>
                <a:gd name="T11" fmla="*/ 2147483647 h 96"/>
                <a:gd name="T12" fmla="*/ 2147483647 w 289"/>
                <a:gd name="T13" fmla="*/ 2147483647 h 96"/>
                <a:gd name="T14" fmla="*/ 0 w 289"/>
                <a:gd name="T15" fmla="*/ 2147483647 h 96"/>
                <a:gd name="T16" fmla="*/ 2147483647 w 289"/>
                <a:gd name="T17" fmla="*/ 2147483647 h 96"/>
                <a:gd name="T18" fmla="*/ 2147483647 w 289"/>
                <a:gd name="T19" fmla="*/ 2147483647 h 96"/>
                <a:gd name="T20" fmla="*/ 2147483647 w 289"/>
                <a:gd name="T21" fmla="*/ 2147483647 h 96"/>
                <a:gd name="T22" fmla="*/ 2147483647 w 289"/>
                <a:gd name="T23" fmla="*/ 2147483647 h 96"/>
                <a:gd name="T24" fmla="*/ 2147483647 w 289"/>
                <a:gd name="T25" fmla="*/ 2147483647 h 96"/>
                <a:gd name="T26" fmla="*/ 2147483647 w 289"/>
                <a:gd name="T27" fmla="*/ 2147483647 h 96"/>
                <a:gd name="T28" fmla="*/ 2147483647 w 289"/>
                <a:gd name="T29" fmla="*/ 2147483647 h 96"/>
                <a:gd name="T30" fmla="*/ 2147483647 w 289"/>
                <a:gd name="T31" fmla="*/ 2147483647 h 96"/>
                <a:gd name="T32" fmla="*/ 2147483647 w 289"/>
                <a:gd name="T33" fmla="*/ 2147483647 h 96"/>
                <a:gd name="T34" fmla="*/ 2147483647 w 289"/>
                <a:gd name="T35" fmla="*/ 2147483647 h 96"/>
                <a:gd name="T36" fmla="*/ 2147483647 w 289"/>
                <a:gd name="T37" fmla="*/ 2147483647 h 96"/>
                <a:gd name="T38" fmla="*/ 2147483647 w 289"/>
                <a:gd name="T39" fmla="*/ 2147483647 h 96"/>
                <a:gd name="T40" fmla="*/ 2147483647 w 289"/>
                <a:gd name="T41" fmla="*/ 2147483647 h 96"/>
                <a:gd name="T42" fmla="*/ 2147483647 w 289"/>
                <a:gd name="T43" fmla="*/ 2147483647 h 96"/>
                <a:gd name="T44" fmla="*/ 2147483647 w 289"/>
                <a:gd name="T45" fmla="*/ 2147483647 h 96"/>
                <a:gd name="T46" fmla="*/ 2147483647 w 289"/>
                <a:gd name="T47" fmla="*/ 2147483647 h 96"/>
                <a:gd name="T48" fmla="*/ 2147483647 w 289"/>
                <a:gd name="T49" fmla="*/ 2147483647 h 96"/>
                <a:gd name="T50" fmla="*/ 2147483647 w 289"/>
                <a:gd name="T51" fmla="*/ 2147483647 h 96"/>
                <a:gd name="T52" fmla="*/ 2147483647 w 289"/>
                <a:gd name="T53" fmla="*/ 2147483647 h 96"/>
                <a:gd name="T54" fmla="*/ 2147483647 w 289"/>
                <a:gd name="T55" fmla="*/ 2147483647 h 96"/>
                <a:gd name="T56" fmla="*/ 2147483647 w 289"/>
                <a:gd name="T57" fmla="*/ 2147483647 h 96"/>
                <a:gd name="T58" fmla="*/ 2147483647 w 289"/>
                <a:gd name="T59" fmla="*/ 2147483647 h 96"/>
                <a:gd name="T60" fmla="*/ 2147483647 w 289"/>
                <a:gd name="T61" fmla="*/ 2147483647 h 96"/>
                <a:gd name="T62" fmla="*/ 2147483647 w 289"/>
                <a:gd name="T63" fmla="*/ 2147483647 h 96"/>
                <a:gd name="T64" fmla="*/ 2147483647 w 289"/>
                <a:gd name="T65" fmla="*/ 2147483647 h 96"/>
                <a:gd name="T66" fmla="*/ 2147483647 w 289"/>
                <a:gd name="T67" fmla="*/ 2147483647 h 96"/>
                <a:gd name="T68" fmla="*/ 2147483647 w 289"/>
                <a:gd name="T69" fmla="*/ 2147483647 h 96"/>
                <a:gd name="T70" fmla="*/ 2147483647 w 289"/>
                <a:gd name="T71" fmla="*/ 2147483647 h 96"/>
                <a:gd name="T72" fmla="*/ 2147483647 w 289"/>
                <a:gd name="T73" fmla="*/ 2147483647 h 96"/>
                <a:gd name="T74" fmla="*/ 2147483647 w 289"/>
                <a:gd name="T75" fmla="*/ 2147483647 h 96"/>
                <a:gd name="T76" fmla="*/ 2147483647 w 289"/>
                <a:gd name="T77" fmla="*/ 2147483647 h 96"/>
                <a:gd name="T78" fmla="*/ 2147483647 w 289"/>
                <a:gd name="T79" fmla="*/ 2147483647 h 96"/>
                <a:gd name="T80" fmla="*/ 2147483647 w 289"/>
                <a:gd name="T81" fmla="*/ 2147483647 h 96"/>
                <a:gd name="T82" fmla="*/ 2147483647 w 289"/>
                <a:gd name="T83" fmla="*/ 2147483647 h 96"/>
                <a:gd name="T84" fmla="*/ 2147483647 w 289"/>
                <a:gd name="T85" fmla="*/ 2147483647 h 96"/>
                <a:gd name="T86" fmla="*/ 2147483647 w 289"/>
                <a:gd name="T87" fmla="*/ 2147483647 h 96"/>
                <a:gd name="T88" fmla="*/ 2147483647 w 289"/>
                <a:gd name="T89" fmla="*/ 2147483647 h 96"/>
                <a:gd name="T90" fmla="*/ 2147483647 w 289"/>
                <a:gd name="T91" fmla="*/ 2147483647 h 96"/>
                <a:gd name="T92" fmla="*/ 2147483647 w 289"/>
                <a:gd name="T93" fmla="*/ 2147483647 h 96"/>
                <a:gd name="T94" fmla="*/ 2147483647 w 289"/>
                <a:gd name="T95" fmla="*/ 2147483647 h 96"/>
                <a:gd name="T96" fmla="*/ 2147483647 w 289"/>
                <a:gd name="T97" fmla="*/ 2147483647 h 96"/>
                <a:gd name="T98" fmla="*/ 2147483647 w 289"/>
                <a:gd name="T99" fmla="*/ 2147483647 h 96"/>
                <a:gd name="T100" fmla="*/ 2147483647 w 289"/>
                <a:gd name="T101" fmla="*/ 2147483647 h 96"/>
                <a:gd name="T102" fmla="*/ 2147483647 w 289"/>
                <a:gd name="T103" fmla="*/ 2147483647 h 96"/>
                <a:gd name="T104" fmla="*/ 2147483647 w 289"/>
                <a:gd name="T105" fmla="*/ 2147483647 h 96"/>
                <a:gd name="T106" fmla="*/ 2147483647 w 289"/>
                <a:gd name="T107" fmla="*/ 2147483647 h 96"/>
                <a:gd name="T108" fmla="*/ 2147483647 w 289"/>
                <a:gd name="T109" fmla="*/ 2147483647 h 9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9"/>
                <a:gd name="T166" fmla="*/ 0 h 96"/>
                <a:gd name="T167" fmla="*/ 289 w 289"/>
                <a:gd name="T168" fmla="*/ 96 h 9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9" h="96">
                  <a:moveTo>
                    <a:pt x="248" y="0"/>
                  </a:moveTo>
                  <a:lnTo>
                    <a:pt x="195" y="0"/>
                  </a:lnTo>
                  <a:lnTo>
                    <a:pt x="185" y="2"/>
                  </a:lnTo>
                  <a:lnTo>
                    <a:pt x="176" y="6"/>
                  </a:lnTo>
                  <a:lnTo>
                    <a:pt x="168" y="12"/>
                  </a:lnTo>
                  <a:lnTo>
                    <a:pt x="161" y="19"/>
                  </a:lnTo>
                  <a:lnTo>
                    <a:pt x="129" y="19"/>
                  </a:lnTo>
                  <a:lnTo>
                    <a:pt x="123" y="12"/>
                  </a:lnTo>
                  <a:lnTo>
                    <a:pt x="114" y="6"/>
                  </a:lnTo>
                  <a:lnTo>
                    <a:pt x="105" y="2"/>
                  </a:lnTo>
                  <a:lnTo>
                    <a:pt x="94" y="0"/>
                  </a:lnTo>
                  <a:lnTo>
                    <a:pt x="41" y="0"/>
                  </a:lnTo>
                  <a:lnTo>
                    <a:pt x="34" y="2"/>
                  </a:lnTo>
                  <a:lnTo>
                    <a:pt x="26" y="4"/>
                  </a:lnTo>
                  <a:lnTo>
                    <a:pt x="18" y="8"/>
                  </a:lnTo>
                  <a:lnTo>
                    <a:pt x="13" y="13"/>
                  </a:lnTo>
                  <a:lnTo>
                    <a:pt x="8" y="20"/>
                  </a:lnTo>
                  <a:lnTo>
                    <a:pt x="4" y="26"/>
                  </a:lnTo>
                  <a:lnTo>
                    <a:pt x="1" y="34"/>
                  </a:lnTo>
                  <a:lnTo>
                    <a:pt x="0" y="43"/>
                  </a:lnTo>
                  <a:lnTo>
                    <a:pt x="0" y="55"/>
                  </a:lnTo>
                  <a:lnTo>
                    <a:pt x="1" y="62"/>
                  </a:lnTo>
                  <a:lnTo>
                    <a:pt x="4" y="70"/>
                  </a:lnTo>
                  <a:lnTo>
                    <a:pt x="8" y="78"/>
                  </a:lnTo>
                  <a:lnTo>
                    <a:pt x="13" y="84"/>
                  </a:lnTo>
                  <a:lnTo>
                    <a:pt x="18" y="90"/>
                  </a:lnTo>
                  <a:lnTo>
                    <a:pt x="26" y="93"/>
                  </a:lnTo>
                  <a:lnTo>
                    <a:pt x="34" y="96"/>
                  </a:lnTo>
                  <a:lnTo>
                    <a:pt x="41" y="96"/>
                  </a:lnTo>
                  <a:lnTo>
                    <a:pt x="94" y="96"/>
                  </a:lnTo>
                  <a:lnTo>
                    <a:pt x="102" y="96"/>
                  </a:lnTo>
                  <a:lnTo>
                    <a:pt x="110" y="93"/>
                  </a:lnTo>
                  <a:lnTo>
                    <a:pt x="118" y="90"/>
                  </a:lnTo>
                  <a:lnTo>
                    <a:pt x="124" y="84"/>
                  </a:lnTo>
                  <a:lnTo>
                    <a:pt x="129" y="78"/>
                  </a:lnTo>
                  <a:lnTo>
                    <a:pt x="133" y="70"/>
                  </a:lnTo>
                  <a:lnTo>
                    <a:pt x="136" y="62"/>
                  </a:lnTo>
                  <a:lnTo>
                    <a:pt x="136" y="55"/>
                  </a:lnTo>
                  <a:lnTo>
                    <a:pt x="136" y="43"/>
                  </a:lnTo>
                  <a:lnTo>
                    <a:pt x="136" y="39"/>
                  </a:lnTo>
                  <a:lnTo>
                    <a:pt x="154" y="39"/>
                  </a:lnTo>
                  <a:lnTo>
                    <a:pt x="154" y="43"/>
                  </a:lnTo>
                  <a:lnTo>
                    <a:pt x="154" y="55"/>
                  </a:lnTo>
                  <a:lnTo>
                    <a:pt x="155" y="62"/>
                  </a:lnTo>
                  <a:lnTo>
                    <a:pt x="158" y="70"/>
                  </a:lnTo>
                  <a:lnTo>
                    <a:pt x="161" y="78"/>
                  </a:lnTo>
                  <a:lnTo>
                    <a:pt x="165" y="84"/>
                  </a:lnTo>
                  <a:lnTo>
                    <a:pt x="172" y="90"/>
                  </a:lnTo>
                  <a:lnTo>
                    <a:pt x="180" y="93"/>
                  </a:lnTo>
                  <a:lnTo>
                    <a:pt x="187" y="96"/>
                  </a:lnTo>
                  <a:lnTo>
                    <a:pt x="195" y="96"/>
                  </a:lnTo>
                  <a:lnTo>
                    <a:pt x="248" y="96"/>
                  </a:lnTo>
                  <a:lnTo>
                    <a:pt x="256" y="96"/>
                  </a:lnTo>
                  <a:lnTo>
                    <a:pt x="263" y="93"/>
                  </a:lnTo>
                  <a:lnTo>
                    <a:pt x="271" y="90"/>
                  </a:lnTo>
                  <a:lnTo>
                    <a:pt x="278" y="84"/>
                  </a:lnTo>
                  <a:lnTo>
                    <a:pt x="283" y="78"/>
                  </a:lnTo>
                  <a:lnTo>
                    <a:pt x="287" y="70"/>
                  </a:lnTo>
                  <a:lnTo>
                    <a:pt x="289" y="62"/>
                  </a:lnTo>
                  <a:lnTo>
                    <a:pt x="289" y="55"/>
                  </a:lnTo>
                  <a:lnTo>
                    <a:pt x="289" y="43"/>
                  </a:lnTo>
                  <a:lnTo>
                    <a:pt x="289" y="34"/>
                  </a:lnTo>
                  <a:lnTo>
                    <a:pt x="287" y="26"/>
                  </a:lnTo>
                  <a:lnTo>
                    <a:pt x="283" y="20"/>
                  </a:lnTo>
                  <a:lnTo>
                    <a:pt x="278" y="13"/>
                  </a:lnTo>
                  <a:lnTo>
                    <a:pt x="271" y="8"/>
                  </a:lnTo>
                  <a:lnTo>
                    <a:pt x="263" y="4"/>
                  </a:lnTo>
                  <a:lnTo>
                    <a:pt x="256" y="2"/>
                  </a:lnTo>
                  <a:lnTo>
                    <a:pt x="248" y="0"/>
                  </a:lnTo>
                  <a:close/>
                  <a:moveTo>
                    <a:pt x="116" y="55"/>
                  </a:moveTo>
                  <a:lnTo>
                    <a:pt x="116" y="55"/>
                  </a:lnTo>
                  <a:lnTo>
                    <a:pt x="115" y="59"/>
                  </a:lnTo>
                  <a:lnTo>
                    <a:pt x="114" y="62"/>
                  </a:lnTo>
                  <a:lnTo>
                    <a:pt x="112" y="66"/>
                  </a:lnTo>
                  <a:lnTo>
                    <a:pt x="110" y="70"/>
                  </a:lnTo>
                  <a:lnTo>
                    <a:pt x="106" y="73"/>
                  </a:lnTo>
                  <a:lnTo>
                    <a:pt x="102" y="74"/>
                  </a:lnTo>
                  <a:lnTo>
                    <a:pt x="98" y="75"/>
                  </a:lnTo>
                  <a:lnTo>
                    <a:pt x="94" y="75"/>
                  </a:lnTo>
                  <a:lnTo>
                    <a:pt x="41" y="75"/>
                  </a:lnTo>
                  <a:lnTo>
                    <a:pt x="37" y="75"/>
                  </a:lnTo>
                  <a:lnTo>
                    <a:pt x="34" y="74"/>
                  </a:lnTo>
                  <a:lnTo>
                    <a:pt x="30" y="73"/>
                  </a:lnTo>
                  <a:lnTo>
                    <a:pt x="27" y="70"/>
                  </a:lnTo>
                  <a:lnTo>
                    <a:pt x="25" y="66"/>
                  </a:lnTo>
                  <a:lnTo>
                    <a:pt x="22" y="62"/>
                  </a:lnTo>
                  <a:lnTo>
                    <a:pt x="21" y="59"/>
                  </a:lnTo>
                  <a:lnTo>
                    <a:pt x="21" y="55"/>
                  </a:lnTo>
                  <a:lnTo>
                    <a:pt x="21" y="43"/>
                  </a:lnTo>
                  <a:lnTo>
                    <a:pt x="21" y="38"/>
                  </a:lnTo>
                  <a:lnTo>
                    <a:pt x="22" y="34"/>
                  </a:lnTo>
                  <a:lnTo>
                    <a:pt x="25" y="30"/>
                  </a:lnTo>
                  <a:lnTo>
                    <a:pt x="27" y="28"/>
                  </a:lnTo>
                  <a:lnTo>
                    <a:pt x="30" y="25"/>
                  </a:lnTo>
                  <a:lnTo>
                    <a:pt x="34" y="22"/>
                  </a:lnTo>
                  <a:lnTo>
                    <a:pt x="37" y="21"/>
                  </a:lnTo>
                  <a:lnTo>
                    <a:pt x="41" y="21"/>
                  </a:lnTo>
                  <a:lnTo>
                    <a:pt x="94" y="21"/>
                  </a:lnTo>
                  <a:lnTo>
                    <a:pt x="98" y="21"/>
                  </a:lnTo>
                  <a:lnTo>
                    <a:pt x="102" y="22"/>
                  </a:lnTo>
                  <a:lnTo>
                    <a:pt x="106" y="25"/>
                  </a:lnTo>
                  <a:lnTo>
                    <a:pt x="110" y="28"/>
                  </a:lnTo>
                  <a:lnTo>
                    <a:pt x="112" y="30"/>
                  </a:lnTo>
                  <a:lnTo>
                    <a:pt x="114" y="34"/>
                  </a:lnTo>
                  <a:lnTo>
                    <a:pt x="115" y="38"/>
                  </a:lnTo>
                  <a:lnTo>
                    <a:pt x="116" y="43"/>
                  </a:lnTo>
                  <a:lnTo>
                    <a:pt x="116" y="55"/>
                  </a:lnTo>
                  <a:close/>
                  <a:moveTo>
                    <a:pt x="270" y="55"/>
                  </a:moveTo>
                  <a:lnTo>
                    <a:pt x="270" y="55"/>
                  </a:lnTo>
                  <a:lnTo>
                    <a:pt x="269" y="59"/>
                  </a:lnTo>
                  <a:lnTo>
                    <a:pt x="267" y="62"/>
                  </a:lnTo>
                  <a:lnTo>
                    <a:pt x="266" y="66"/>
                  </a:lnTo>
                  <a:lnTo>
                    <a:pt x="263" y="70"/>
                  </a:lnTo>
                  <a:lnTo>
                    <a:pt x="260" y="73"/>
                  </a:lnTo>
                  <a:lnTo>
                    <a:pt x="256" y="74"/>
                  </a:lnTo>
                  <a:lnTo>
                    <a:pt x="252" y="75"/>
                  </a:lnTo>
                  <a:lnTo>
                    <a:pt x="248" y="75"/>
                  </a:lnTo>
                  <a:lnTo>
                    <a:pt x="195" y="75"/>
                  </a:lnTo>
                  <a:lnTo>
                    <a:pt x="191" y="75"/>
                  </a:lnTo>
                  <a:lnTo>
                    <a:pt x="187" y="74"/>
                  </a:lnTo>
                  <a:lnTo>
                    <a:pt x="183" y="73"/>
                  </a:lnTo>
                  <a:lnTo>
                    <a:pt x="181" y="70"/>
                  </a:lnTo>
                  <a:lnTo>
                    <a:pt x="178" y="66"/>
                  </a:lnTo>
                  <a:lnTo>
                    <a:pt x="176" y="62"/>
                  </a:lnTo>
                  <a:lnTo>
                    <a:pt x="174" y="59"/>
                  </a:lnTo>
                  <a:lnTo>
                    <a:pt x="174" y="55"/>
                  </a:lnTo>
                  <a:lnTo>
                    <a:pt x="174" y="43"/>
                  </a:lnTo>
                  <a:lnTo>
                    <a:pt x="174" y="38"/>
                  </a:lnTo>
                  <a:lnTo>
                    <a:pt x="178" y="34"/>
                  </a:lnTo>
                  <a:lnTo>
                    <a:pt x="180" y="29"/>
                  </a:lnTo>
                  <a:lnTo>
                    <a:pt x="182" y="25"/>
                  </a:lnTo>
                  <a:lnTo>
                    <a:pt x="186" y="24"/>
                  </a:lnTo>
                  <a:lnTo>
                    <a:pt x="191" y="21"/>
                  </a:lnTo>
                  <a:lnTo>
                    <a:pt x="195" y="21"/>
                  </a:lnTo>
                  <a:lnTo>
                    <a:pt x="248" y="21"/>
                  </a:lnTo>
                  <a:lnTo>
                    <a:pt x="252" y="21"/>
                  </a:lnTo>
                  <a:lnTo>
                    <a:pt x="256" y="22"/>
                  </a:lnTo>
                  <a:lnTo>
                    <a:pt x="260" y="25"/>
                  </a:lnTo>
                  <a:lnTo>
                    <a:pt x="263" y="28"/>
                  </a:lnTo>
                  <a:lnTo>
                    <a:pt x="266" y="30"/>
                  </a:lnTo>
                  <a:lnTo>
                    <a:pt x="267" y="34"/>
                  </a:lnTo>
                  <a:lnTo>
                    <a:pt x="269" y="38"/>
                  </a:lnTo>
                  <a:lnTo>
                    <a:pt x="270" y="43"/>
                  </a:lnTo>
                  <a:lnTo>
                    <a:pt x="270" y="55"/>
                  </a:lnTo>
                  <a:close/>
                </a:path>
              </a:pathLst>
            </a:custGeom>
            <a:solidFill>
              <a:srgbClr val="D22630"/>
            </a:solidFill>
            <a:ln w="9525">
              <a:noFill/>
              <a:round/>
              <a:headEnd/>
              <a:tailEnd/>
            </a:ln>
          </p:spPr>
          <p:txBody>
            <a:bodyPr/>
            <a:lstStyle/>
            <a:p>
              <a:endParaRPr lang="ru-RU"/>
            </a:p>
          </p:txBody>
        </p:sp>
        <p:sp>
          <p:nvSpPr>
            <p:cNvPr id="81947" name="Freeform 263"/>
            <p:cNvSpPr>
              <a:spLocks/>
            </p:cNvSpPr>
            <p:nvPr/>
          </p:nvSpPr>
          <p:spPr bwMode="auto">
            <a:xfrm>
              <a:off x="8401051" y="549275"/>
              <a:ext cx="68263" cy="122238"/>
            </a:xfrm>
            <a:custGeom>
              <a:avLst/>
              <a:gdLst>
                <a:gd name="T0" fmla="*/ 2147483647 w 85"/>
                <a:gd name="T1" fmla="*/ 2147483647 h 152"/>
                <a:gd name="T2" fmla="*/ 2147483647 w 85"/>
                <a:gd name="T3" fmla="*/ 2147483647 h 152"/>
                <a:gd name="T4" fmla="*/ 2147483647 w 85"/>
                <a:gd name="T5" fmla="*/ 2147483647 h 152"/>
                <a:gd name="T6" fmla="*/ 2147483647 w 85"/>
                <a:gd name="T7" fmla="*/ 2147483647 h 152"/>
                <a:gd name="T8" fmla="*/ 2147483647 w 85"/>
                <a:gd name="T9" fmla="*/ 2147483647 h 152"/>
                <a:gd name="T10" fmla="*/ 2147483647 w 85"/>
                <a:gd name="T11" fmla="*/ 2147483647 h 152"/>
                <a:gd name="T12" fmla="*/ 2147483647 w 85"/>
                <a:gd name="T13" fmla="*/ 2147483647 h 152"/>
                <a:gd name="T14" fmla="*/ 2147483647 w 85"/>
                <a:gd name="T15" fmla="*/ 2147483647 h 152"/>
                <a:gd name="T16" fmla="*/ 2147483647 w 85"/>
                <a:gd name="T17" fmla="*/ 2147483647 h 152"/>
                <a:gd name="T18" fmla="*/ 2147483647 w 85"/>
                <a:gd name="T19" fmla="*/ 2147483647 h 152"/>
                <a:gd name="T20" fmla="*/ 2147483647 w 85"/>
                <a:gd name="T21" fmla="*/ 2147483647 h 152"/>
                <a:gd name="T22" fmla="*/ 2147483647 w 85"/>
                <a:gd name="T23" fmla="*/ 2147483647 h 152"/>
                <a:gd name="T24" fmla="*/ 2147483647 w 85"/>
                <a:gd name="T25" fmla="*/ 2147483647 h 152"/>
                <a:gd name="T26" fmla="*/ 2147483647 w 85"/>
                <a:gd name="T27" fmla="*/ 2147483647 h 152"/>
                <a:gd name="T28" fmla="*/ 2147483647 w 85"/>
                <a:gd name="T29" fmla="*/ 2147483647 h 152"/>
                <a:gd name="T30" fmla="*/ 2147483647 w 85"/>
                <a:gd name="T31" fmla="*/ 2147483647 h 152"/>
                <a:gd name="T32" fmla="*/ 2147483647 w 85"/>
                <a:gd name="T33" fmla="*/ 2147483647 h 152"/>
                <a:gd name="T34" fmla="*/ 2147483647 w 85"/>
                <a:gd name="T35" fmla="*/ 2147483647 h 152"/>
                <a:gd name="T36" fmla="*/ 2147483647 w 85"/>
                <a:gd name="T37" fmla="*/ 2147483647 h 152"/>
                <a:gd name="T38" fmla="*/ 2147483647 w 85"/>
                <a:gd name="T39" fmla="*/ 2147483647 h 152"/>
                <a:gd name="T40" fmla="*/ 2147483647 w 85"/>
                <a:gd name="T41" fmla="*/ 2147483647 h 152"/>
                <a:gd name="T42" fmla="*/ 2147483647 w 85"/>
                <a:gd name="T43" fmla="*/ 2147483647 h 152"/>
                <a:gd name="T44" fmla="*/ 2147483647 w 85"/>
                <a:gd name="T45" fmla="*/ 2147483647 h 152"/>
                <a:gd name="T46" fmla="*/ 2147483647 w 85"/>
                <a:gd name="T47" fmla="*/ 2147483647 h 152"/>
                <a:gd name="T48" fmla="*/ 2147483647 w 85"/>
                <a:gd name="T49" fmla="*/ 0 h 152"/>
                <a:gd name="T50" fmla="*/ 2147483647 w 85"/>
                <a:gd name="T51" fmla="*/ 0 h 152"/>
                <a:gd name="T52" fmla="*/ 2147483647 w 85"/>
                <a:gd name="T53" fmla="*/ 2147483647 h 152"/>
                <a:gd name="T54" fmla="*/ 2147483647 w 85"/>
                <a:gd name="T55" fmla="*/ 2147483647 h 152"/>
                <a:gd name="T56" fmla="*/ 2147483647 w 85"/>
                <a:gd name="T57" fmla="*/ 2147483647 h 152"/>
                <a:gd name="T58" fmla="*/ 2147483647 w 85"/>
                <a:gd name="T59" fmla="*/ 2147483647 h 152"/>
                <a:gd name="T60" fmla="*/ 2147483647 w 85"/>
                <a:gd name="T61" fmla="*/ 2147483647 h 152"/>
                <a:gd name="T62" fmla="*/ 2147483647 w 85"/>
                <a:gd name="T63" fmla="*/ 2147483647 h 152"/>
                <a:gd name="T64" fmla="*/ 2147483647 w 85"/>
                <a:gd name="T65" fmla="*/ 2147483647 h 152"/>
                <a:gd name="T66" fmla="*/ 2147483647 w 85"/>
                <a:gd name="T67" fmla="*/ 2147483647 h 152"/>
                <a:gd name="T68" fmla="*/ 2147483647 w 85"/>
                <a:gd name="T69" fmla="*/ 2147483647 h 152"/>
                <a:gd name="T70" fmla="*/ 2147483647 w 85"/>
                <a:gd name="T71" fmla="*/ 2147483647 h 152"/>
                <a:gd name="T72" fmla="*/ 2147483647 w 85"/>
                <a:gd name="T73" fmla="*/ 2147483647 h 152"/>
                <a:gd name="T74" fmla="*/ 2147483647 w 85"/>
                <a:gd name="T75" fmla="*/ 0 h 152"/>
                <a:gd name="T76" fmla="*/ 2147483647 w 85"/>
                <a:gd name="T77" fmla="*/ 0 h 152"/>
                <a:gd name="T78" fmla="*/ 2147483647 w 85"/>
                <a:gd name="T79" fmla="*/ 2147483647 h 152"/>
                <a:gd name="T80" fmla="*/ 2147483647 w 85"/>
                <a:gd name="T81" fmla="*/ 2147483647 h 152"/>
                <a:gd name="T82" fmla="*/ 2147483647 w 85"/>
                <a:gd name="T83" fmla="*/ 2147483647 h 152"/>
                <a:gd name="T84" fmla="*/ 0 w 85"/>
                <a:gd name="T85" fmla="*/ 2147483647 h 152"/>
                <a:gd name="T86" fmla="*/ 0 w 85"/>
                <a:gd name="T87" fmla="*/ 2147483647 h 152"/>
                <a:gd name="T88" fmla="*/ 0 w 85"/>
                <a:gd name="T89" fmla="*/ 2147483647 h 152"/>
                <a:gd name="T90" fmla="*/ 2147483647 w 85"/>
                <a:gd name="T91" fmla="*/ 2147483647 h 152"/>
                <a:gd name="T92" fmla="*/ 2147483647 w 85"/>
                <a:gd name="T93" fmla="*/ 2147483647 h 152"/>
                <a:gd name="T94" fmla="*/ 2147483647 w 85"/>
                <a:gd name="T95" fmla="*/ 2147483647 h 152"/>
                <a:gd name="T96" fmla="*/ 2147483647 w 85"/>
                <a:gd name="T97" fmla="*/ 2147483647 h 152"/>
                <a:gd name="T98" fmla="*/ 2147483647 w 85"/>
                <a:gd name="T99" fmla="*/ 2147483647 h 1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
                <a:gd name="T151" fmla="*/ 0 h 152"/>
                <a:gd name="T152" fmla="*/ 85 w 85"/>
                <a:gd name="T153" fmla="*/ 152 h 1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 h="152">
                  <a:moveTo>
                    <a:pt x="12" y="152"/>
                  </a:moveTo>
                  <a:lnTo>
                    <a:pt x="12" y="152"/>
                  </a:lnTo>
                  <a:lnTo>
                    <a:pt x="17" y="152"/>
                  </a:lnTo>
                  <a:lnTo>
                    <a:pt x="20" y="149"/>
                  </a:lnTo>
                  <a:lnTo>
                    <a:pt x="22" y="146"/>
                  </a:lnTo>
                  <a:lnTo>
                    <a:pt x="23" y="142"/>
                  </a:lnTo>
                  <a:lnTo>
                    <a:pt x="23" y="90"/>
                  </a:lnTo>
                  <a:lnTo>
                    <a:pt x="64" y="90"/>
                  </a:lnTo>
                  <a:lnTo>
                    <a:pt x="64" y="142"/>
                  </a:lnTo>
                  <a:lnTo>
                    <a:pt x="64" y="146"/>
                  </a:lnTo>
                  <a:lnTo>
                    <a:pt x="66" y="149"/>
                  </a:lnTo>
                  <a:lnTo>
                    <a:pt x="70" y="152"/>
                  </a:lnTo>
                  <a:lnTo>
                    <a:pt x="74" y="152"/>
                  </a:lnTo>
                  <a:lnTo>
                    <a:pt x="79" y="152"/>
                  </a:lnTo>
                  <a:lnTo>
                    <a:pt x="83" y="149"/>
                  </a:lnTo>
                  <a:lnTo>
                    <a:pt x="84" y="146"/>
                  </a:lnTo>
                  <a:lnTo>
                    <a:pt x="85" y="142"/>
                  </a:lnTo>
                  <a:lnTo>
                    <a:pt x="85" y="11"/>
                  </a:lnTo>
                  <a:lnTo>
                    <a:pt x="84" y="6"/>
                  </a:lnTo>
                  <a:lnTo>
                    <a:pt x="83" y="3"/>
                  </a:lnTo>
                  <a:lnTo>
                    <a:pt x="79" y="1"/>
                  </a:lnTo>
                  <a:lnTo>
                    <a:pt x="74" y="0"/>
                  </a:lnTo>
                  <a:lnTo>
                    <a:pt x="70" y="1"/>
                  </a:lnTo>
                  <a:lnTo>
                    <a:pt x="66" y="3"/>
                  </a:lnTo>
                  <a:lnTo>
                    <a:pt x="64" y="6"/>
                  </a:lnTo>
                  <a:lnTo>
                    <a:pt x="64" y="11"/>
                  </a:lnTo>
                  <a:lnTo>
                    <a:pt x="64" y="68"/>
                  </a:lnTo>
                  <a:lnTo>
                    <a:pt x="23" y="68"/>
                  </a:lnTo>
                  <a:lnTo>
                    <a:pt x="23" y="11"/>
                  </a:lnTo>
                  <a:lnTo>
                    <a:pt x="22" y="6"/>
                  </a:lnTo>
                  <a:lnTo>
                    <a:pt x="20" y="3"/>
                  </a:lnTo>
                  <a:lnTo>
                    <a:pt x="17" y="1"/>
                  </a:lnTo>
                  <a:lnTo>
                    <a:pt x="12" y="0"/>
                  </a:lnTo>
                  <a:lnTo>
                    <a:pt x="8" y="1"/>
                  </a:lnTo>
                  <a:lnTo>
                    <a:pt x="4" y="3"/>
                  </a:lnTo>
                  <a:lnTo>
                    <a:pt x="2" y="6"/>
                  </a:lnTo>
                  <a:lnTo>
                    <a:pt x="0" y="11"/>
                  </a:lnTo>
                  <a:lnTo>
                    <a:pt x="0" y="142"/>
                  </a:lnTo>
                  <a:lnTo>
                    <a:pt x="2" y="146"/>
                  </a:lnTo>
                  <a:lnTo>
                    <a:pt x="4" y="149"/>
                  </a:lnTo>
                  <a:lnTo>
                    <a:pt x="8" y="152"/>
                  </a:lnTo>
                  <a:lnTo>
                    <a:pt x="12" y="152"/>
                  </a:lnTo>
                  <a:close/>
                </a:path>
              </a:pathLst>
            </a:custGeom>
            <a:solidFill>
              <a:srgbClr val="D22630"/>
            </a:solidFill>
            <a:ln w="9525">
              <a:noFill/>
              <a:round/>
              <a:headEnd/>
              <a:tailEnd/>
            </a:ln>
          </p:spPr>
          <p:txBody>
            <a:bodyPr/>
            <a:lstStyle/>
            <a:p>
              <a:endParaRPr lang="ru-RU"/>
            </a:p>
          </p:txBody>
        </p:sp>
        <p:sp>
          <p:nvSpPr>
            <p:cNvPr id="81948" name="Freeform 264"/>
            <p:cNvSpPr>
              <a:spLocks noEditPoints="1"/>
            </p:cNvSpPr>
            <p:nvPr/>
          </p:nvSpPr>
          <p:spPr bwMode="auto">
            <a:xfrm>
              <a:off x="8496301" y="549275"/>
              <a:ext cx="71438" cy="122238"/>
            </a:xfrm>
            <a:custGeom>
              <a:avLst/>
              <a:gdLst>
                <a:gd name="T0" fmla="*/ 2147483647 w 92"/>
                <a:gd name="T1" fmla="*/ 2147483647 h 152"/>
                <a:gd name="T2" fmla="*/ 2147483647 w 92"/>
                <a:gd name="T3" fmla="*/ 2147483647 h 152"/>
                <a:gd name="T4" fmla="*/ 2147483647 w 92"/>
                <a:gd name="T5" fmla="*/ 2147483647 h 152"/>
                <a:gd name="T6" fmla="*/ 2147483647 w 92"/>
                <a:gd name="T7" fmla="*/ 2147483647 h 152"/>
                <a:gd name="T8" fmla="*/ 2147483647 w 92"/>
                <a:gd name="T9" fmla="*/ 2147483647 h 152"/>
                <a:gd name="T10" fmla="*/ 2147483647 w 92"/>
                <a:gd name="T11" fmla="*/ 2147483647 h 152"/>
                <a:gd name="T12" fmla="*/ 2147483647 w 92"/>
                <a:gd name="T13" fmla="*/ 2147483647 h 152"/>
                <a:gd name="T14" fmla="*/ 2147483647 w 92"/>
                <a:gd name="T15" fmla="*/ 2147483647 h 152"/>
                <a:gd name="T16" fmla="*/ 2147483647 w 92"/>
                <a:gd name="T17" fmla="*/ 2147483647 h 152"/>
                <a:gd name="T18" fmla="*/ 2147483647 w 92"/>
                <a:gd name="T19" fmla="*/ 2147483647 h 152"/>
                <a:gd name="T20" fmla="*/ 2147483647 w 92"/>
                <a:gd name="T21" fmla="*/ 2147483647 h 152"/>
                <a:gd name="T22" fmla="*/ 2147483647 w 92"/>
                <a:gd name="T23" fmla="*/ 2147483647 h 152"/>
                <a:gd name="T24" fmla="*/ 2147483647 w 92"/>
                <a:gd name="T25" fmla="*/ 2147483647 h 152"/>
                <a:gd name="T26" fmla="*/ 2147483647 w 92"/>
                <a:gd name="T27" fmla="*/ 2147483647 h 152"/>
                <a:gd name="T28" fmla="*/ 2147483647 w 92"/>
                <a:gd name="T29" fmla="*/ 2147483647 h 152"/>
                <a:gd name="T30" fmla="*/ 2147483647 w 92"/>
                <a:gd name="T31" fmla="*/ 2147483647 h 152"/>
                <a:gd name="T32" fmla="*/ 2147483647 w 92"/>
                <a:gd name="T33" fmla="*/ 2147483647 h 152"/>
                <a:gd name="T34" fmla="*/ 2147483647 w 92"/>
                <a:gd name="T35" fmla="*/ 0 h 152"/>
                <a:gd name="T36" fmla="*/ 2147483647 w 92"/>
                <a:gd name="T37" fmla="*/ 0 h 152"/>
                <a:gd name="T38" fmla="*/ 2147483647 w 92"/>
                <a:gd name="T39" fmla="*/ 0 h 152"/>
                <a:gd name="T40" fmla="*/ 2147483647 w 92"/>
                <a:gd name="T41" fmla="*/ 0 h 152"/>
                <a:gd name="T42" fmla="*/ 2147483647 w 92"/>
                <a:gd name="T43" fmla="*/ 2147483647 h 152"/>
                <a:gd name="T44" fmla="*/ 2147483647 w 92"/>
                <a:gd name="T45" fmla="*/ 2147483647 h 152"/>
                <a:gd name="T46" fmla="*/ 0 w 92"/>
                <a:gd name="T47" fmla="*/ 2147483647 h 152"/>
                <a:gd name="T48" fmla="*/ 2147483647 w 92"/>
                <a:gd name="T49" fmla="*/ 2147483647 h 152"/>
                <a:gd name="T50" fmla="*/ 2147483647 w 92"/>
                <a:gd name="T51" fmla="*/ 2147483647 h 152"/>
                <a:gd name="T52" fmla="*/ 2147483647 w 92"/>
                <a:gd name="T53" fmla="*/ 2147483647 h 152"/>
                <a:gd name="T54" fmla="*/ 2147483647 w 92"/>
                <a:gd name="T55" fmla="*/ 2147483647 h 152"/>
                <a:gd name="T56" fmla="*/ 2147483647 w 92"/>
                <a:gd name="T57" fmla="*/ 2147483647 h 152"/>
                <a:gd name="T58" fmla="*/ 2147483647 w 92"/>
                <a:gd name="T59" fmla="*/ 2147483647 h 152"/>
                <a:gd name="T60" fmla="*/ 2147483647 w 92"/>
                <a:gd name="T61" fmla="*/ 2147483647 h 152"/>
                <a:gd name="T62" fmla="*/ 2147483647 w 92"/>
                <a:gd name="T63" fmla="*/ 2147483647 h 152"/>
                <a:gd name="T64" fmla="*/ 2147483647 w 92"/>
                <a:gd name="T65" fmla="*/ 2147483647 h 152"/>
                <a:gd name="T66" fmla="*/ 2147483647 w 92"/>
                <a:gd name="T67" fmla="*/ 2147483647 h 152"/>
                <a:gd name="T68" fmla="*/ 2147483647 w 92"/>
                <a:gd name="T69" fmla="*/ 2147483647 h 1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2"/>
                <a:gd name="T106" fmla="*/ 0 h 152"/>
                <a:gd name="T107" fmla="*/ 92 w 92"/>
                <a:gd name="T108" fmla="*/ 152 h 15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2" h="152">
                  <a:moveTo>
                    <a:pt x="12" y="152"/>
                  </a:moveTo>
                  <a:lnTo>
                    <a:pt x="12" y="152"/>
                  </a:lnTo>
                  <a:lnTo>
                    <a:pt x="17" y="152"/>
                  </a:lnTo>
                  <a:lnTo>
                    <a:pt x="19" y="149"/>
                  </a:lnTo>
                  <a:lnTo>
                    <a:pt x="22" y="146"/>
                  </a:lnTo>
                  <a:lnTo>
                    <a:pt x="23" y="142"/>
                  </a:lnTo>
                  <a:lnTo>
                    <a:pt x="23" y="94"/>
                  </a:lnTo>
                  <a:lnTo>
                    <a:pt x="48" y="94"/>
                  </a:lnTo>
                  <a:lnTo>
                    <a:pt x="70" y="143"/>
                  </a:lnTo>
                  <a:lnTo>
                    <a:pt x="72" y="147"/>
                  </a:lnTo>
                  <a:lnTo>
                    <a:pt x="75" y="148"/>
                  </a:lnTo>
                  <a:lnTo>
                    <a:pt x="78" y="149"/>
                  </a:lnTo>
                  <a:lnTo>
                    <a:pt x="80" y="151"/>
                  </a:lnTo>
                  <a:lnTo>
                    <a:pt x="85" y="149"/>
                  </a:lnTo>
                  <a:lnTo>
                    <a:pt x="89" y="147"/>
                  </a:lnTo>
                  <a:lnTo>
                    <a:pt x="92" y="143"/>
                  </a:lnTo>
                  <a:lnTo>
                    <a:pt x="92" y="139"/>
                  </a:lnTo>
                  <a:lnTo>
                    <a:pt x="90" y="134"/>
                  </a:lnTo>
                  <a:lnTo>
                    <a:pt x="70" y="89"/>
                  </a:lnTo>
                  <a:lnTo>
                    <a:pt x="76" y="82"/>
                  </a:lnTo>
                  <a:lnTo>
                    <a:pt x="81" y="76"/>
                  </a:lnTo>
                  <a:lnTo>
                    <a:pt x="85" y="68"/>
                  </a:lnTo>
                  <a:lnTo>
                    <a:pt x="87" y="59"/>
                  </a:lnTo>
                  <a:lnTo>
                    <a:pt x="87" y="36"/>
                  </a:lnTo>
                  <a:lnTo>
                    <a:pt x="85" y="28"/>
                  </a:lnTo>
                  <a:lnTo>
                    <a:pt x="83" y="22"/>
                  </a:lnTo>
                  <a:lnTo>
                    <a:pt x="80" y="15"/>
                  </a:lnTo>
                  <a:lnTo>
                    <a:pt x="76" y="10"/>
                  </a:lnTo>
                  <a:lnTo>
                    <a:pt x="70" y="6"/>
                  </a:lnTo>
                  <a:lnTo>
                    <a:pt x="65" y="2"/>
                  </a:lnTo>
                  <a:lnTo>
                    <a:pt x="58" y="0"/>
                  </a:lnTo>
                  <a:lnTo>
                    <a:pt x="50" y="0"/>
                  </a:lnTo>
                  <a:lnTo>
                    <a:pt x="14" y="0"/>
                  </a:lnTo>
                  <a:lnTo>
                    <a:pt x="12" y="0"/>
                  </a:lnTo>
                  <a:lnTo>
                    <a:pt x="8" y="1"/>
                  </a:lnTo>
                  <a:lnTo>
                    <a:pt x="4" y="3"/>
                  </a:lnTo>
                  <a:lnTo>
                    <a:pt x="1" y="6"/>
                  </a:lnTo>
                  <a:lnTo>
                    <a:pt x="0" y="11"/>
                  </a:lnTo>
                  <a:lnTo>
                    <a:pt x="0" y="142"/>
                  </a:lnTo>
                  <a:lnTo>
                    <a:pt x="1" y="146"/>
                  </a:lnTo>
                  <a:lnTo>
                    <a:pt x="4" y="149"/>
                  </a:lnTo>
                  <a:lnTo>
                    <a:pt x="8" y="152"/>
                  </a:lnTo>
                  <a:lnTo>
                    <a:pt x="12" y="152"/>
                  </a:lnTo>
                  <a:close/>
                  <a:moveTo>
                    <a:pt x="63" y="36"/>
                  </a:moveTo>
                  <a:lnTo>
                    <a:pt x="63" y="59"/>
                  </a:lnTo>
                  <a:lnTo>
                    <a:pt x="62" y="64"/>
                  </a:lnTo>
                  <a:lnTo>
                    <a:pt x="59" y="68"/>
                  </a:lnTo>
                  <a:lnTo>
                    <a:pt x="56" y="71"/>
                  </a:lnTo>
                  <a:lnTo>
                    <a:pt x="50" y="72"/>
                  </a:lnTo>
                  <a:lnTo>
                    <a:pt x="23" y="72"/>
                  </a:lnTo>
                  <a:lnTo>
                    <a:pt x="23" y="22"/>
                  </a:lnTo>
                  <a:lnTo>
                    <a:pt x="50" y="22"/>
                  </a:lnTo>
                  <a:lnTo>
                    <a:pt x="56" y="23"/>
                  </a:lnTo>
                  <a:lnTo>
                    <a:pt x="59" y="25"/>
                  </a:lnTo>
                  <a:lnTo>
                    <a:pt x="62" y="31"/>
                  </a:lnTo>
                  <a:lnTo>
                    <a:pt x="63" y="36"/>
                  </a:lnTo>
                  <a:close/>
                </a:path>
              </a:pathLst>
            </a:custGeom>
            <a:solidFill>
              <a:srgbClr val="D22630"/>
            </a:solidFill>
            <a:ln w="9525">
              <a:noFill/>
              <a:round/>
              <a:headEnd/>
              <a:tailEnd/>
            </a:ln>
          </p:spPr>
          <p:txBody>
            <a:bodyPr/>
            <a:lstStyle/>
            <a:p>
              <a:endParaRPr lang="ru-RU"/>
            </a:p>
          </p:txBody>
        </p:sp>
      </p:grpSp>
      <p:sp>
        <p:nvSpPr>
          <p:cNvPr id="81927" name="Текстовое поле 6"/>
          <p:cNvSpPr txBox="1">
            <a:spLocks noChangeArrowheads="1"/>
          </p:cNvSpPr>
          <p:nvPr/>
        </p:nvSpPr>
        <p:spPr bwMode="auto">
          <a:xfrm>
            <a:off x="971550" y="3287713"/>
            <a:ext cx="3744913" cy="1660525"/>
          </a:xfrm>
          <a:prstGeom prst="rect">
            <a:avLst/>
          </a:prstGeom>
          <a:noFill/>
          <a:ln w="9525">
            <a:noFill/>
            <a:miter lim="800000"/>
            <a:headEnd/>
            <a:tailEnd/>
          </a:ln>
        </p:spPr>
        <p:txBody>
          <a:bodyPr/>
          <a:lstStyle/>
          <a:p>
            <a:pPr marL="0" lvl="1" defTabSz="914400">
              <a:lnSpc>
                <a:spcPct val="90000"/>
              </a:lnSpc>
              <a:spcBef>
                <a:spcPts val="1000"/>
              </a:spcBef>
              <a:buFont typeface="Arial" charset="0"/>
              <a:buNone/>
            </a:pPr>
            <a:r>
              <a:rPr lang="ru-RU" altLang="ru-RU" sz="1200" b="1">
                <a:latin typeface="Futura PT Demi" pitchFamily="34" charset="0"/>
                <a:sym typeface="+mn-ea"/>
              </a:rPr>
              <a:t>Научный и кадровый потенциал </a:t>
            </a:r>
          </a:p>
          <a:p>
            <a:pPr marL="342900" indent="-342900" defTabSz="914400">
              <a:lnSpc>
                <a:spcPct val="115000"/>
              </a:lnSpc>
              <a:spcBef>
                <a:spcPts val="1200"/>
              </a:spcBef>
              <a:buClr>
                <a:srgbClr val="D22630"/>
              </a:buClr>
              <a:buSzPts val="1600"/>
              <a:buFont typeface="Arial" charset="0"/>
              <a:buNone/>
            </a:pPr>
            <a:r>
              <a:rPr lang="en-US" sz="900">
                <a:solidFill>
                  <a:srgbClr val="000000"/>
                </a:solidFill>
                <a:latin typeface="Calibri" pitchFamily="34" charset="0"/>
                <a:sym typeface="Calibri" pitchFamily="34" charset="0"/>
              </a:rPr>
              <a:t>Динамика принятых и уволенных сотрудников, в т.ч. ППС</a:t>
            </a:r>
            <a:r>
              <a:rPr lang="ru-RU" sz="900">
                <a:solidFill>
                  <a:srgbClr val="000000"/>
                </a:solidFill>
                <a:latin typeface="Calibri" pitchFamily="34" charset="0"/>
                <a:sym typeface="Calibri" pitchFamily="34" charset="0"/>
              </a:rPr>
              <a:t>:</a:t>
            </a:r>
            <a:endParaRPr lang="en-US" sz="900">
              <a:solidFill>
                <a:srgbClr val="000000"/>
              </a:solidFill>
              <a:latin typeface="Calibri" pitchFamily="34" charset="0"/>
              <a:sym typeface="Calibri" pitchFamily="34" charset="0"/>
            </a:endParaRPr>
          </a:p>
          <a:p>
            <a:pPr marL="449263" lvl="3" indent="-330200" defTabSz="914400">
              <a:lnSpc>
                <a:spcPct val="115000"/>
              </a:lnSpc>
              <a:buClr>
                <a:srgbClr val="D22630"/>
              </a:buClr>
              <a:buSzPts val="1600"/>
              <a:buFont typeface="Arial" charset="0"/>
              <a:buNone/>
            </a:pPr>
            <a:r>
              <a:rPr lang="en-US" sz="900">
                <a:solidFill>
                  <a:srgbClr val="000000"/>
                </a:solidFill>
                <a:latin typeface="Calibri" pitchFamily="34" charset="0"/>
                <a:sym typeface="Calibri" pitchFamily="34" charset="0"/>
              </a:rPr>
              <a:t>Возрастной состав сотрудников</a:t>
            </a:r>
          </a:p>
          <a:p>
            <a:pPr marL="449263" lvl="3" indent="-330200" defTabSz="914400">
              <a:lnSpc>
                <a:spcPct val="115000"/>
              </a:lnSpc>
              <a:buClr>
                <a:srgbClr val="D22630"/>
              </a:buClr>
              <a:buSzPts val="1600"/>
              <a:buFont typeface="Arial" charset="0"/>
              <a:buNone/>
            </a:pPr>
            <a:r>
              <a:rPr lang="en-US" sz="900">
                <a:solidFill>
                  <a:srgbClr val="000000"/>
                </a:solidFill>
                <a:latin typeface="Calibri" pitchFamily="34" charset="0"/>
                <a:sym typeface="Calibri" pitchFamily="34" charset="0"/>
              </a:rPr>
              <a:t>Анализ категорий сотрудников</a:t>
            </a:r>
            <a:r>
              <a:rPr lang="ru-RU" altLang="en-US" sz="900">
                <a:solidFill>
                  <a:srgbClr val="000000"/>
                </a:solidFill>
                <a:latin typeface="Calibri" pitchFamily="34" charset="0"/>
                <a:sym typeface="Calibri" pitchFamily="34" charset="0"/>
              </a:rPr>
              <a:t> по должностям</a:t>
            </a:r>
            <a:endParaRPr lang="en-US" sz="900">
              <a:solidFill>
                <a:srgbClr val="000000"/>
              </a:solidFill>
              <a:latin typeface="Calibri" pitchFamily="34" charset="0"/>
              <a:sym typeface="Calibri" pitchFamily="34" charset="0"/>
            </a:endParaRPr>
          </a:p>
          <a:p>
            <a:pPr marL="449263" lvl="3" indent="-330200" defTabSz="914400">
              <a:lnSpc>
                <a:spcPct val="115000"/>
              </a:lnSpc>
              <a:buClr>
                <a:srgbClr val="D22630"/>
              </a:buClr>
              <a:buSzPts val="1600"/>
              <a:buFont typeface="Arial" charset="0"/>
              <a:buNone/>
            </a:pPr>
            <a:r>
              <a:rPr lang="ru-RU" altLang="en-US" sz="900">
                <a:solidFill>
                  <a:srgbClr val="000000"/>
                </a:solidFill>
                <a:latin typeface="Calibri" pitchFamily="34" charset="0"/>
                <a:sym typeface="Calibri" pitchFamily="34" charset="0"/>
              </a:rPr>
              <a:t>Причины увольнений сотрудников</a:t>
            </a:r>
          </a:p>
          <a:p>
            <a:pPr marL="449263" lvl="3" indent="-330200" defTabSz="914400">
              <a:lnSpc>
                <a:spcPct val="115000"/>
              </a:lnSpc>
              <a:buClr>
                <a:srgbClr val="D22630"/>
              </a:buClr>
              <a:buSzPts val="1600"/>
              <a:buFont typeface="Arial" charset="0"/>
              <a:buNone/>
            </a:pPr>
            <a:r>
              <a:rPr lang="en-US" sz="900">
                <a:solidFill>
                  <a:srgbClr val="000000"/>
                </a:solidFill>
                <a:latin typeface="Calibri" pitchFamily="34" charset="0"/>
                <a:sym typeface="Calibri" pitchFamily="34" charset="0"/>
              </a:rPr>
              <a:t>Распределение сотрудников по видам занятости</a:t>
            </a:r>
          </a:p>
          <a:p>
            <a:pPr marL="449263" lvl="3" indent="-330200" defTabSz="914400">
              <a:lnSpc>
                <a:spcPct val="115000"/>
              </a:lnSpc>
              <a:buClr>
                <a:srgbClr val="D22630"/>
              </a:buClr>
              <a:buSzPts val="1600"/>
              <a:buFont typeface="Arial" charset="0"/>
              <a:buNone/>
            </a:pPr>
            <a:r>
              <a:rPr lang="ru-RU" altLang="en-US" sz="900">
                <a:solidFill>
                  <a:srgbClr val="000000"/>
                </a:solidFill>
                <a:latin typeface="Calibri" pitchFamily="34" charset="0"/>
                <a:sym typeface="Calibri" pitchFamily="34" charset="0"/>
              </a:rPr>
              <a:t>Анализ</a:t>
            </a:r>
            <a:r>
              <a:rPr lang="en-US" sz="900">
                <a:solidFill>
                  <a:srgbClr val="000000"/>
                </a:solidFill>
                <a:latin typeface="Calibri" pitchFamily="34" charset="0"/>
                <a:sym typeface="Calibri" pitchFamily="34" charset="0"/>
              </a:rPr>
              <a:t> текучести кадров</a:t>
            </a:r>
          </a:p>
          <a:p>
            <a:pPr marL="449263" lvl="3" indent="-330200" defTabSz="914400">
              <a:lnSpc>
                <a:spcPct val="115000"/>
              </a:lnSpc>
              <a:buClr>
                <a:srgbClr val="D22630"/>
              </a:buClr>
              <a:buSzPts val="1600"/>
              <a:buFont typeface="Arial" charset="0"/>
              <a:buNone/>
            </a:pPr>
            <a:r>
              <a:rPr lang="ru-RU" altLang="en-US" sz="900">
                <a:solidFill>
                  <a:srgbClr val="000000"/>
                </a:solidFill>
                <a:latin typeface="Calibri" pitchFamily="34" charset="0"/>
                <a:sym typeface="Calibri" pitchFamily="34" charset="0"/>
              </a:rPr>
              <a:t>Анализ показателей по заработной плате. Соответствие ЗП средней по региону.</a:t>
            </a:r>
            <a:endParaRPr lang="en-US" sz="900">
              <a:solidFill>
                <a:srgbClr val="000000"/>
              </a:solidFill>
              <a:latin typeface="Calibri" pitchFamily="34" charset="0"/>
              <a:sym typeface="Calibri" pitchFamily="34" charset="0"/>
            </a:endParaRPr>
          </a:p>
          <a:p>
            <a:pPr marL="0" lvl="1" defTabSz="914400">
              <a:lnSpc>
                <a:spcPct val="90000"/>
              </a:lnSpc>
              <a:spcBef>
                <a:spcPts val="1000"/>
              </a:spcBef>
              <a:buFont typeface="Arial" charset="0"/>
              <a:buNone/>
            </a:pPr>
            <a:endParaRPr lang="ru-RU" altLang="ru-RU" sz="900">
              <a:latin typeface="Futura PT Demi" pitchFamily="34" charset="0"/>
              <a:sym typeface="+mn-ea"/>
            </a:endParaRPr>
          </a:p>
        </p:txBody>
      </p:sp>
      <p:grpSp>
        <p:nvGrpSpPr>
          <p:cNvPr id="81928" name="Группа 344"/>
          <p:cNvGrpSpPr>
            <a:grpSpLocks/>
          </p:cNvGrpSpPr>
          <p:nvPr/>
        </p:nvGrpSpPr>
        <p:grpSpPr bwMode="auto">
          <a:xfrm>
            <a:off x="4479925" y="1858963"/>
            <a:ext cx="452438" cy="496887"/>
            <a:chOff x="2636838" y="117475"/>
            <a:chExt cx="574676" cy="695326"/>
          </a:xfrm>
        </p:grpSpPr>
        <p:sp>
          <p:nvSpPr>
            <p:cNvPr id="81936" name="Freeform 317"/>
            <p:cNvSpPr>
              <a:spLocks noEditPoints="1"/>
            </p:cNvSpPr>
            <p:nvPr/>
          </p:nvSpPr>
          <p:spPr bwMode="auto">
            <a:xfrm>
              <a:off x="2636838" y="120650"/>
              <a:ext cx="428625" cy="442913"/>
            </a:xfrm>
            <a:custGeom>
              <a:avLst/>
              <a:gdLst>
                <a:gd name="T0" fmla="*/ 2147483647 w 542"/>
                <a:gd name="T1" fmla="*/ 2147483647 h 559"/>
                <a:gd name="T2" fmla="*/ 2147483647 w 542"/>
                <a:gd name="T3" fmla="*/ 2147483647 h 559"/>
                <a:gd name="T4" fmla="*/ 2147483647 w 542"/>
                <a:gd name="T5" fmla="*/ 2147483647 h 559"/>
                <a:gd name="T6" fmla="*/ 2147483647 w 542"/>
                <a:gd name="T7" fmla="*/ 2147483647 h 559"/>
                <a:gd name="T8" fmla="*/ 2147483647 w 542"/>
                <a:gd name="T9" fmla="*/ 2147483647 h 559"/>
                <a:gd name="T10" fmla="*/ 2147483647 w 542"/>
                <a:gd name="T11" fmla="*/ 2147483647 h 559"/>
                <a:gd name="T12" fmla="*/ 2147483647 w 542"/>
                <a:gd name="T13" fmla="*/ 2147483647 h 559"/>
                <a:gd name="T14" fmla="*/ 2147483647 w 542"/>
                <a:gd name="T15" fmla="*/ 2147483647 h 559"/>
                <a:gd name="T16" fmla="*/ 2147483647 w 542"/>
                <a:gd name="T17" fmla="*/ 2147483647 h 559"/>
                <a:gd name="T18" fmla="*/ 2147483647 w 542"/>
                <a:gd name="T19" fmla="*/ 2147483647 h 559"/>
                <a:gd name="T20" fmla="*/ 2147483647 w 542"/>
                <a:gd name="T21" fmla="*/ 2147483647 h 559"/>
                <a:gd name="T22" fmla="*/ 2147483647 w 542"/>
                <a:gd name="T23" fmla="*/ 2147483647 h 559"/>
                <a:gd name="T24" fmla="*/ 2147483647 w 542"/>
                <a:gd name="T25" fmla="*/ 2147483647 h 559"/>
                <a:gd name="T26" fmla="*/ 2147483647 w 542"/>
                <a:gd name="T27" fmla="*/ 2147483647 h 559"/>
                <a:gd name="T28" fmla="*/ 2147483647 w 542"/>
                <a:gd name="T29" fmla="*/ 2147483647 h 559"/>
                <a:gd name="T30" fmla="*/ 2147483647 w 542"/>
                <a:gd name="T31" fmla="*/ 2147483647 h 559"/>
                <a:gd name="T32" fmla="*/ 2147483647 w 542"/>
                <a:gd name="T33" fmla="*/ 2147483647 h 559"/>
                <a:gd name="T34" fmla="*/ 2147483647 w 542"/>
                <a:gd name="T35" fmla="*/ 2147483647 h 559"/>
                <a:gd name="T36" fmla="*/ 2147483647 w 542"/>
                <a:gd name="T37" fmla="*/ 2147483647 h 559"/>
                <a:gd name="T38" fmla="*/ 2147483647 w 542"/>
                <a:gd name="T39" fmla="*/ 2147483647 h 559"/>
                <a:gd name="T40" fmla="*/ 2147483647 w 542"/>
                <a:gd name="T41" fmla="*/ 2147483647 h 559"/>
                <a:gd name="T42" fmla="*/ 2147483647 w 542"/>
                <a:gd name="T43" fmla="*/ 2147483647 h 559"/>
                <a:gd name="T44" fmla="*/ 2147483647 w 542"/>
                <a:gd name="T45" fmla="*/ 2147483647 h 559"/>
                <a:gd name="T46" fmla="*/ 2147483647 w 542"/>
                <a:gd name="T47" fmla="*/ 2147483647 h 559"/>
                <a:gd name="T48" fmla="*/ 2147483647 w 542"/>
                <a:gd name="T49" fmla="*/ 2147483647 h 559"/>
                <a:gd name="T50" fmla="*/ 2147483647 w 542"/>
                <a:gd name="T51" fmla="*/ 2147483647 h 559"/>
                <a:gd name="T52" fmla="*/ 2147483647 w 542"/>
                <a:gd name="T53" fmla="*/ 2147483647 h 559"/>
                <a:gd name="T54" fmla="*/ 2147483647 w 542"/>
                <a:gd name="T55" fmla="*/ 2147483647 h 559"/>
                <a:gd name="T56" fmla="*/ 0 w 542"/>
                <a:gd name="T57" fmla="*/ 2147483647 h 559"/>
                <a:gd name="T58" fmla="*/ 2147483647 w 542"/>
                <a:gd name="T59" fmla="*/ 2147483647 h 559"/>
                <a:gd name="T60" fmla="*/ 2147483647 w 542"/>
                <a:gd name="T61" fmla="*/ 2147483647 h 559"/>
                <a:gd name="T62" fmla="*/ 2147483647 w 542"/>
                <a:gd name="T63" fmla="*/ 2147483647 h 559"/>
                <a:gd name="T64" fmla="*/ 2147483647 w 542"/>
                <a:gd name="T65" fmla="*/ 2147483647 h 559"/>
                <a:gd name="T66" fmla="*/ 2147483647 w 542"/>
                <a:gd name="T67" fmla="*/ 2147483647 h 559"/>
                <a:gd name="T68" fmla="*/ 2147483647 w 542"/>
                <a:gd name="T69" fmla="*/ 2147483647 h 559"/>
                <a:gd name="T70" fmla="*/ 2147483647 w 542"/>
                <a:gd name="T71" fmla="*/ 2147483647 h 559"/>
                <a:gd name="T72" fmla="*/ 2147483647 w 542"/>
                <a:gd name="T73" fmla="*/ 2147483647 h 559"/>
                <a:gd name="T74" fmla="*/ 2147483647 w 542"/>
                <a:gd name="T75" fmla="*/ 2147483647 h 559"/>
                <a:gd name="T76" fmla="*/ 2147483647 w 542"/>
                <a:gd name="T77" fmla="*/ 2147483647 h 559"/>
                <a:gd name="T78" fmla="*/ 2147483647 w 542"/>
                <a:gd name="T79" fmla="*/ 2147483647 h 559"/>
                <a:gd name="T80" fmla="*/ 2147483647 w 542"/>
                <a:gd name="T81" fmla="*/ 2147483647 h 559"/>
                <a:gd name="T82" fmla="*/ 2147483647 w 542"/>
                <a:gd name="T83" fmla="*/ 2147483647 h 559"/>
                <a:gd name="T84" fmla="*/ 2147483647 w 542"/>
                <a:gd name="T85" fmla="*/ 2147483647 h 559"/>
                <a:gd name="T86" fmla="*/ 2147483647 w 542"/>
                <a:gd name="T87" fmla="*/ 2147483647 h 559"/>
                <a:gd name="T88" fmla="*/ 2147483647 w 542"/>
                <a:gd name="T89" fmla="*/ 2147483647 h 559"/>
                <a:gd name="T90" fmla="*/ 2147483647 w 542"/>
                <a:gd name="T91" fmla="*/ 2147483647 h 559"/>
                <a:gd name="T92" fmla="*/ 2147483647 w 542"/>
                <a:gd name="T93" fmla="*/ 2147483647 h 559"/>
                <a:gd name="T94" fmla="*/ 2147483647 w 542"/>
                <a:gd name="T95" fmla="*/ 2147483647 h 559"/>
                <a:gd name="T96" fmla="*/ 2147483647 w 542"/>
                <a:gd name="T97" fmla="*/ 2147483647 h 559"/>
                <a:gd name="T98" fmla="*/ 2147483647 w 542"/>
                <a:gd name="T99" fmla="*/ 2147483647 h 55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42"/>
                <a:gd name="T151" fmla="*/ 0 h 559"/>
                <a:gd name="T152" fmla="*/ 542 w 542"/>
                <a:gd name="T153" fmla="*/ 559 h 55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42" h="559">
                  <a:moveTo>
                    <a:pt x="12" y="559"/>
                  </a:moveTo>
                  <a:lnTo>
                    <a:pt x="16" y="559"/>
                  </a:lnTo>
                  <a:lnTo>
                    <a:pt x="20" y="559"/>
                  </a:lnTo>
                  <a:lnTo>
                    <a:pt x="65" y="557"/>
                  </a:lnTo>
                  <a:lnTo>
                    <a:pt x="88" y="556"/>
                  </a:lnTo>
                  <a:lnTo>
                    <a:pt x="110" y="553"/>
                  </a:lnTo>
                  <a:lnTo>
                    <a:pt x="142" y="544"/>
                  </a:lnTo>
                  <a:lnTo>
                    <a:pt x="175" y="534"/>
                  </a:lnTo>
                  <a:lnTo>
                    <a:pt x="204" y="522"/>
                  </a:lnTo>
                  <a:lnTo>
                    <a:pt x="234" y="507"/>
                  </a:lnTo>
                  <a:lnTo>
                    <a:pt x="263" y="490"/>
                  </a:lnTo>
                  <a:lnTo>
                    <a:pt x="290" y="472"/>
                  </a:lnTo>
                  <a:lnTo>
                    <a:pt x="314" y="451"/>
                  </a:lnTo>
                  <a:lnTo>
                    <a:pt x="337" y="429"/>
                  </a:lnTo>
                  <a:lnTo>
                    <a:pt x="359" y="406"/>
                  </a:lnTo>
                  <a:lnTo>
                    <a:pt x="380" y="380"/>
                  </a:lnTo>
                  <a:lnTo>
                    <a:pt x="398" y="354"/>
                  </a:lnTo>
                  <a:lnTo>
                    <a:pt x="414" y="326"/>
                  </a:lnTo>
                  <a:lnTo>
                    <a:pt x="428" y="296"/>
                  </a:lnTo>
                  <a:lnTo>
                    <a:pt x="441" y="267"/>
                  </a:lnTo>
                  <a:lnTo>
                    <a:pt x="450" y="236"/>
                  </a:lnTo>
                  <a:lnTo>
                    <a:pt x="456" y="203"/>
                  </a:lnTo>
                  <a:lnTo>
                    <a:pt x="530" y="203"/>
                  </a:lnTo>
                  <a:lnTo>
                    <a:pt x="534" y="203"/>
                  </a:lnTo>
                  <a:lnTo>
                    <a:pt x="536" y="202"/>
                  </a:lnTo>
                  <a:lnTo>
                    <a:pt x="539" y="199"/>
                  </a:lnTo>
                  <a:lnTo>
                    <a:pt x="540" y="197"/>
                  </a:lnTo>
                  <a:lnTo>
                    <a:pt x="542" y="194"/>
                  </a:lnTo>
                  <a:lnTo>
                    <a:pt x="542" y="192"/>
                  </a:lnTo>
                  <a:lnTo>
                    <a:pt x="542" y="188"/>
                  </a:lnTo>
                  <a:lnTo>
                    <a:pt x="540" y="185"/>
                  </a:lnTo>
                  <a:lnTo>
                    <a:pt x="414" y="4"/>
                  </a:lnTo>
                  <a:lnTo>
                    <a:pt x="410" y="2"/>
                  </a:lnTo>
                  <a:lnTo>
                    <a:pt x="405" y="0"/>
                  </a:lnTo>
                  <a:lnTo>
                    <a:pt x="399" y="2"/>
                  </a:lnTo>
                  <a:lnTo>
                    <a:pt x="396" y="4"/>
                  </a:lnTo>
                  <a:lnTo>
                    <a:pt x="270" y="185"/>
                  </a:lnTo>
                  <a:lnTo>
                    <a:pt x="269" y="188"/>
                  </a:lnTo>
                  <a:lnTo>
                    <a:pt x="268" y="192"/>
                  </a:lnTo>
                  <a:lnTo>
                    <a:pt x="268" y="194"/>
                  </a:lnTo>
                  <a:lnTo>
                    <a:pt x="269" y="197"/>
                  </a:lnTo>
                  <a:lnTo>
                    <a:pt x="270" y="199"/>
                  </a:lnTo>
                  <a:lnTo>
                    <a:pt x="273" y="202"/>
                  </a:lnTo>
                  <a:lnTo>
                    <a:pt x="275" y="203"/>
                  </a:lnTo>
                  <a:lnTo>
                    <a:pt x="279" y="203"/>
                  </a:lnTo>
                  <a:lnTo>
                    <a:pt x="350" y="203"/>
                  </a:lnTo>
                  <a:lnTo>
                    <a:pt x="344" y="227"/>
                  </a:lnTo>
                  <a:lnTo>
                    <a:pt x="336" y="249"/>
                  </a:lnTo>
                  <a:lnTo>
                    <a:pt x="326" y="271"/>
                  </a:lnTo>
                  <a:lnTo>
                    <a:pt x="316" y="291"/>
                  </a:lnTo>
                  <a:lnTo>
                    <a:pt x="303" y="311"/>
                  </a:lnTo>
                  <a:lnTo>
                    <a:pt x="290" y="330"/>
                  </a:lnTo>
                  <a:lnTo>
                    <a:pt x="274" y="347"/>
                  </a:lnTo>
                  <a:lnTo>
                    <a:pt x="257" y="364"/>
                  </a:lnTo>
                  <a:lnTo>
                    <a:pt x="241" y="379"/>
                  </a:lnTo>
                  <a:lnTo>
                    <a:pt x="223" y="395"/>
                  </a:lnTo>
                  <a:lnTo>
                    <a:pt x="203" y="407"/>
                  </a:lnTo>
                  <a:lnTo>
                    <a:pt x="182" y="419"/>
                  </a:lnTo>
                  <a:lnTo>
                    <a:pt x="161" y="429"/>
                  </a:lnTo>
                  <a:lnTo>
                    <a:pt x="139" y="438"/>
                  </a:lnTo>
                  <a:lnTo>
                    <a:pt x="115" y="445"/>
                  </a:lnTo>
                  <a:lnTo>
                    <a:pt x="92" y="451"/>
                  </a:lnTo>
                  <a:lnTo>
                    <a:pt x="75" y="454"/>
                  </a:lnTo>
                  <a:lnTo>
                    <a:pt x="56" y="455"/>
                  </a:lnTo>
                  <a:lnTo>
                    <a:pt x="22" y="455"/>
                  </a:lnTo>
                  <a:lnTo>
                    <a:pt x="21" y="455"/>
                  </a:lnTo>
                  <a:lnTo>
                    <a:pt x="12" y="454"/>
                  </a:lnTo>
                  <a:lnTo>
                    <a:pt x="8" y="455"/>
                  </a:lnTo>
                  <a:lnTo>
                    <a:pt x="4" y="458"/>
                  </a:lnTo>
                  <a:lnTo>
                    <a:pt x="2" y="462"/>
                  </a:lnTo>
                  <a:lnTo>
                    <a:pt x="0" y="466"/>
                  </a:lnTo>
                  <a:lnTo>
                    <a:pt x="0" y="547"/>
                  </a:lnTo>
                  <a:lnTo>
                    <a:pt x="2" y="551"/>
                  </a:lnTo>
                  <a:lnTo>
                    <a:pt x="4" y="555"/>
                  </a:lnTo>
                  <a:lnTo>
                    <a:pt x="7" y="557"/>
                  </a:lnTo>
                  <a:lnTo>
                    <a:pt x="12" y="559"/>
                  </a:lnTo>
                  <a:close/>
                  <a:moveTo>
                    <a:pt x="24" y="479"/>
                  </a:moveTo>
                  <a:lnTo>
                    <a:pt x="24" y="479"/>
                  </a:lnTo>
                  <a:lnTo>
                    <a:pt x="58" y="477"/>
                  </a:lnTo>
                  <a:lnTo>
                    <a:pt x="78" y="476"/>
                  </a:lnTo>
                  <a:lnTo>
                    <a:pt x="96" y="473"/>
                  </a:lnTo>
                  <a:lnTo>
                    <a:pt x="123" y="467"/>
                  </a:lnTo>
                  <a:lnTo>
                    <a:pt x="148" y="459"/>
                  </a:lnTo>
                  <a:lnTo>
                    <a:pt x="172" y="449"/>
                  </a:lnTo>
                  <a:lnTo>
                    <a:pt x="195" y="437"/>
                  </a:lnTo>
                  <a:lnTo>
                    <a:pt x="219" y="424"/>
                  </a:lnTo>
                  <a:lnTo>
                    <a:pt x="239" y="409"/>
                  </a:lnTo>
                  <a:lnTo>
                    <a:pt x="260" y="393"/>
                  </a:lnTo>
                  <a:lnTo>
                    <a:pt x="278" y="375"/>
                  </a:lnTo>
                  <a:lnTo>
                    <a:pt x="296" y="357"/>
                  </a:lnTo>
                  <a:lnTo>
                    <a:pt x="313" y="336"/>
                  </a:lnTo>
                  <a:lnTo>
                    <a:pt x="327" y="316"/>
                  </a:lnTo>
                  <a:lnTo>
                    <a:pt x="340" y="292"/>
                  </a:lnTo>
                  <a:lnTo>
                    <a:pt x="352" y="269"/>
                  </a:lnTo>
                  <a:lnTo>
                    <a:pt x="362" y="245"/>
                  </a:lnTo>
                  <a:lnTo>
                    <a:pt x="370" y="220"/>
                  </a:lnTo>
                  <a:lnTo>
                    <a:pt x="376" y="194"/>
                  </a:lnTo>
                  <a:lnTo>
                    <a:pt x="376" y="189"/>
                  </a:lnTo>
                  <a:lnTo>
                    <a:pt x="374" y="185"/>
                  </a:lnTo>
                  <a:lnTo>
                    <a:pt x="370" y="181"/>
                  </a:lnTo>
                  <a:lnTo>
                    <a:pt x="365" y="180"/>
                  </a:lnTo>
                  <a:lnTo>
                    <a:pt x="301" y="180"/>
                  </a:lnTo>
                  <a:lnTo>
                    <a:pt x="405" y="31"/>
                  </a:lnTo>
                  <a:lnTo>
                    <a:pt x="509" y="180"/>
                  </a:lnTo>
                  <a:lnTo>
                    <a:pt x="447" y="180"/>
                  </a:lnTo>
                  <a:lnTo>
                    <a:pt x="443" y="181"/>
                  </a:lnTo>
                  <a:lnTo>
                    <a:pt x="440" y="183"/>
                  </a:lnTo>
                  <a:lnTo>
                    <a:pt x="437" y="187"/>
                  </a:lnTo>
                  <a:lnTo>
                    <a:pt x="436" y="190"/>
                  </a:lnTo>
                  <a:lnTo>
                    <a:pt x="430" y="221"/>
                  </a:lnTo>
                  <a:lnTo>
                    <a:pt x="421" y="251"/>
                  </a:lnTo>
                  <a:lnTo>
                    <a:pt x="410" y="281"/>
                  </a:lnTo>
                  <a:lnTo>
                    <a:pt x="397" y="309"/>
                  </a:lnTo>
                  <a:lnTo>
                    <a:pt x="381" y="336"/>
                  </a:lnTo>
                  <a:lnTo>
                    <a:pt x="365" y="362"/>
                  </a:lnTo>
                  <a:lnTo>
                    <a:pt x="345" y="387"/>
                  </a:lnTo>
                  <a:lnTo>
                    <a:pt x="325" y="410"/>
                  </a:lnTo>
                  <a:lnTo>
                    <a:pt x="303" y="432"/>
                  </a:lnTo>
                  <a:lnTo>
                    <a:pt x="278" y="453"/>
                  </a:lnTo>
                  <a:lnTo>
                    <a:pt x="252" y="471"/>
                  </a:lnTo>
                  <a:lnTo>
                    <a:pt x="225" y="486"/>
                  </a:lnTo>
                  <a:lnTo>
                    <a:pt x="197" y="500"/>
                  </a:lnTo>
                  <a:lnTo>
                    <a:pt x="167" y="513"/>
                  </a:lnTo>
                  <a:lnTo>
                    <a:pt x="137" y="522"/>
                  </a:lnTo>
                  <a:lnTo>
                    <a:pt x="105" y="530"/>
                  </a:lnTo>
                  <a:lnTo>
                    <a:pt x="87" y="534"/>
                  </a:lnTo>
                  <a:lnTo>
                    <a:pt x="66" y="535"/>
                  </a:lnTo>
                  <a:lnTo>
                    <a:pt x="24" y="535"/>
                  </a:lnTo>
                  <a:lnTo>
                    <a:pt x="24" y="479"/>
                  </a:lnTo>
                  <a:close/>
                </a:path>
              </a:pathLst>
            </a:custGeom>
            <a:solidFill>
              <a:srgbClr val="D22630"/>
            </a:solidFill>
            <a:ln w="9525">
              <a:noFill/>
              <a:round/>
              <a:headEnd/>
              <a:tailEnd/>
            </a:ln>
          </p:spPr>
          <p:txBody>
            <a:bodyPr/>
            <a:lstStyle/>
            <a:p>
              <a:endParaRPr lang="ru-RU"/>
            </a:p>
          </p:txBody>
        </p:sp>
        <p:sp>
          <p:nvSpPr>
            <p:cNvPr id="81937" name="Freeform 318"/>
            <p:cNvSpPr>
              <a:spLocks noEditPoints="1"/>
            </p:cNvSpPr>
            <p:nvPr/>
          </p:nvSpPr>
          <p:spPr bwMode="auto">
            <a:xfrm>
              <a:off x="2641601" y="760413"/>
              <a:ext cx="569913" cy="52388"/>
            </a:xfrm>
            <a:custGeom>
              <a:avLst/>
              <a:gdLst>
                <a:gd name="T0" fmla="*/ 0 w 718"/>
                <a:gd name="T1" fmla="*/ 2147483647 h 68"/>
                <a:gd name="T2" fmla="*/ 0 w 718"/>
                <a:gd name="T3" fmla="*/ 2147483647 h 68"/>
                <a:gd name="T4" fmla="*/ 0 w 718"/>
                <a:gd name="T5" fmla="*/ 2147483647 h 68"/>
                <a:gd name="T6" fmla="*/ 2147483647 w 718"/>
                <a:gd name="T7" fmla="*/ 2147483647 h 68"/>
                <a:gd name="T8" fmla="*/ 2147483647 w 718"/>
                <a:gd name="T9" fmla="*/ 2147483647 h 68"/>
                <a:gd name="T10" fmla="*/ 2147483647 w 718"/>
                <a:gd name="T11" fmla="*/ 2147483647 h 68"/>
                <a:gd name="T12" fmla="*/ 2147483647 w 718"/>
                <a:gd name="T13" fmla="*/ 2147483647 h 68"/>
                <a:gd name="T14" fmla="*/ 2147483647 w 718"/>
                <a:gd name="T15" fmla="*/ 2147483647 h 68"/>
                <a:gd name="T16" fmla="*/ 2147483647 w 718"/>
                <a:gd name="T17" fmla="*/ 2147483647 h 68"/>
                <a:gd name="T18" fmla="*/ 2147483647 w 718"/>
                <a:gd name="T19" fmla="*/ 2147483647 h 68"/>
                <a:gd name="T20" fmla="*/ 2147483647 w 718"/>
                <a:gd name="T21" fmla="*/ 2147483647 h 68"/>
                <a:gd name="T22" fmla="*/ 2147483647 w 718"/>
                <a:gd name="T23" fmla="*/ 2147483647 h 68"/>
                <a:gd name="T24" fmla="*/ 2147483647 w 718"/>
                <a:gd name="T25" fmla="*/ 2147483647 h 68"/>
                <a:gd name="T26" fmla="*/ 2147483647 w 718"/>
                <a:gd name="T27" fmla="*/ 2147483647 h 68"/>
                <a:gd name="T28" fmla="*/ 2147483647 w 718"/>
                <a:gd name="T29" fmla="*/ 2147483647 h 68"/>
                <a:gd name="T30" fmla="*/ 2147483647 w 718"/>
                <a:gd name="T31" fmla="*/ 2147483647 h 68"/>
                <a:gd name="T32" fmla="*/ 2147483647 w 718"/>
                <a:gd name="T33" fmla="*/ 2147483647 h 68"/>
                <a:gd name="T34" fmla="*/ 2147483647 w 718"/>
                <a:gd name="T35" fmla="*/ 0 h 68"/>
                <a:gd name="T36" fmla="*/ 2147483647 w 718"/>
                <a:gd name="T37" fmla="*/ 0 h 68"/>
                <a:gd name="T38" fmla="*/ 2147483647 w 718"/>
                <a:gd name="T39" fmla="*/ 0 h 68"/>
                <a:gd name="T40" fmla="*/ 2147483647 w 718"/>
                <a:gd name="T41" fmla="*/ 2147483647 h 68"/>
                <a:gd name="T42" fmla="*/ 2147483647 w 718"/>
                <a:gd name="T43" fmla="*/ 2147483647 h 68"/>
                <a:gd name="T44" fmla="*/ 0 w 718"/>
                <a:gd name="T45" fmla="*/ 2147483647 h 68"/>
                <a:gd name="T46" fmla="*/ 0 w 718"/>
                <a:gd name="T47" fmla="*/ 2147483647 h 68"/>
                <a:gd name="T48" fmla="*/ 0 w 718"/>
                <a:gd name="T49" fmla="*/ 2147483647 h 68"/>
                <a:gd name="T50" fmla="*/ 2147483647 w 718"/>
                <a:gd name="T51" fmla="*/ 2147483647 h 68"/>
                <a:gd name="T52" fmla="*/ 2147483647 w 718"/>
                <a:gd name="T53" fmla="*/ 2147483647 h 68"/>
                <a:gd name="T54" fmla="*/ 2147483647 w 718"/>
                <a:gd name="T55" fmla="*/ 2147483647 h 68"/>
                <a:gd name="T56" fmla="*/ 2147483647 w 718"/>
                <a:gd name="T57" fmla="*/ 2147483647 h 68"/>
                <a:gd name="T58" fmla="*/ 2147483647 w 718"/>
                <a:gd name="T59" fmla="*/ 2147483647 h 6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8"/>
                <a:gd name="T91" fmla="*/ 0 h 68"/>
                <a:gd name="T92" fmla="*/ 718 w 718"/>
                <a:gd name="T93" fmla="*/ 68 h 6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8" h="68">
                  <a:moveTo>
                    <a:pt x="0" y="56"/>
                  </a:moveTo>
                  <a:lnTo>
                    <a:pt x="0" y="56"/>
                  </a:lnTo>
                  <a:lnTo>
                    <a:pt x="0" y="61"/>
                  </a:lnTo>
                  <a:lnTo>
                    <a:pt x="2" y="65"/>
                  </a:lnTo>
                  <a:lnTo>
                    <a:pt x="6" y="66"/>
                  </a:lnTo>
                  <a:lnTo>
                    <a:pt x="10" y="68"/>
                  </a:lnTo>
                  <a:lnTo>
                    <a:pt x="706" y="68"/>
                  </a:lnTo>
                  <a:lnTo>
                    <a:pt x="710" y="66"/>
                  </a:lnTo>
                  <a:lnTo>
                    <a:pt x="714" y="65"/>
                  </a:lnTo>
                  <a:lnTo>
                    <a:pt x="717" y="61"/>
                  </a:lnTo>
                  <a:lnTo>
                    <a:pt x="718" y="56"/>
                  </a:lnTo>
                  <a:lnTo>
                    <a:pt x="718" y="12"/>
                  </a:lnTo>
                  <a:lnTo>
                    <a:pt x="717" y="7"/>
                  </a:lnTo>
                  <a:lnTo>
                    <a:pt x="714" y="4"/>
                  </a:lnTo>
                  <a:lnTo>
                    <a:pt x="710" y="2"/>
                  </a:lnTo>
                  <a:lnTo>
                    <a:pt x="706" y="0"/>
                  </a:lnTo>
                  <a:lnTo>
                    <a:pt x="10" y="0"/>
                  </a:lnTo>
                  <a:lnTo>
                    <a:pt x="6" y="2"/>
                  </a:lnTo>
                  <a:lnTo>
                    <a:pt x="2" y="4"/>
                  </a:lnTo>
                  <a:lnTo>
                    <a:pt x="0" y="7"/>
                  </a:lnTo>
                  <a:lnTo>
                    <a:pt x="0" y="12"/>
                  </a:lnTo>
                  <a:lnTo>
                    <a:pt x="0" y="56"/>
                  </a:lnTo>
                  <a:close/>
                  <a:moveTo>
                    <a:pt x="22" y="24"/>
                  </a:moveTo>
                  <a:lnTo>
                    <a:pt x="695" y="24"/>
                  </a:lnTo>
                  <a:lnTo>
                    <a:pt x="695" y="46"/>
                  </a:lnTo>
                  <a:lnTo>
                    <a:pt x="22" y="46"/>
                  </a:lnTo>
                  <a:lnTo>
                    <a:pt x="22" y="24"/>
                  </a:lnTo>
                  <a:close/>
                </a:path>
              </a:pathLst>
            </a:custGeom>
            <a:solidFill>
              <a:srgbClr val="D22630"/>
            </a:solidFill>
            <a:ln w="9525">
              <a:noFill/>
              <a:round/>
              <a:headEnd/>
              <a:tailEnd/>
            </a:ln>
          </p:spPr>
          <p:txBody>
            <a:bodyPr/>
            <a:lstStyle/>
            <a:p>
              <a:endParaRPr lang="ru-RU"/>
            </a:p>
          </p:txBody>
        </p:sp>
        <p:sp>
          <p:nvSpPr>
            <p:cNvPr id="81938" name="Freeform 319"/>
            <p:cNvSpPr>
              <a:spLocks noEditPoints="1"/>
            </p:cNvSpPr>
            <p:nvPr/>
          </p:nvSpPr>
          <p:spPr bwMode="auto">
            <a:xfrm>
              <a:off x="3086101" y="117475"/>
              <a:ext cx="125413" cy="620713"/>
            </a:xfrm>
            <a:custGeom>
              <a:avLst/>
              <a:gdLst>
                <a:gd name="T0" fmla="*/ 2147483647 w 158"/>
                <a:gd name="T1" fmla="*/ 2147483647 h 783"/>
                <a:gd name="T2" fmla="*/ 2147483647 w 158"/>
                <a:gd name="T3" fmla="*/ 2147483647 h 783"/>
                <a:gd name="T4" fmla="*/ 2147483647 w 158"/>
                <a:gd name="T5" fmla="*/ 2147483647 h 783"/>
                <a:gd name="T6" fmla="*/ 2147483647 w 158"/>
                <a:gd name="T7" fmla="*/ 2147483647 h 783"/>
                <a:gd name="T8" fmla="*/ 2147483647 w 158"/>
                <a:gd name="T9" fmla="*/ 2147483647 h 783"/>
                <a:gd name="T10" fmla="*/ 2147483647 w 158"/>
                <a:gd name="T11" fmla="*/ 2147483647 h 783"/>
                <a:gd name="T12" fmla="*/ 2147483647 w 158"/>
                <a:gd name="T13" fmla="*/ 2147483647 h 783"/>
                <a:gd name="T14" fmla="*/ 2147483647 w 158"/>
                <a:gd name="T15" fmla="*/ 2147483647 h 783"/>
                <a:gd name="T16" fmla="*/ 2147483647 w 158"/>
                <a:gd name="T17" fmla="*/ 2147483647 h 783"/>
                <a:gd name="T18" fmla="*/ 2147483647 w 158"/>
                <a:gd name="T19" fmla="*/ 2147483647 h 783"/>
                <a:gd name="T20" fmla="*/ 2147483647 w 158"/>
                <a:gd name="T21" fmla="*/ 2147483647 h 783"/>
                <a:gd name="T22" fmla="*/ 2147483647 w 158"/>
                <a:gd name="T23" fmla="*/ 2147483647 h 783"/>
                <a:gd name="T24" fmla="*/ 2147483647 w 158"/>
                <a:gd name="T25" fmla="*/ 0 h 783"/>
                <a:gd name="T26" fmla="*/ 2147483647 w 158"/>
                <a:gd name="T27" fmla="*/ 0 h 783"/>
                <a:gd name="T28" fmla="*/ 2147483647 w 158"/>
                <a:gd name="T29" fmla="*/ 0 h 783"/>
                <a:gd name="T30" fmla="*/ 2147483647 w 158"/>
                <a:gd name="T31" fmla="*/ 2147483647 h 783"/>
                <a:gd name="T32" fmla="*/ 2147483647 w 158"/>
                <a:gd name="T33" fmla="*/ 2147483647 h 783"/>
                <a:gd name="T34" fmla="*/ 0 w 158"/>
                <a:gd name="T35" fmla="*/ 2147483647 h 783"/>
                <a:gd name="T36" fmla="*/ 0 w 158"/>
                <a:gd name="T37" fmla="*/ 2147483647 h 783"/>
                <a:gd name="T38" fmla="*/ 0 w 158"/>
                <a:gd name="T39" fmla="*/ 2147483647 h 783"/>
                <a:gd name="T40" fmla="*/ 0 w 158"/>
                <a:gd name="T41" fmla="*/ 2147483647 h 783"/>
                <a:gd name="T42" fmla="*/ 0 w 158"/>
                <a:gd name="T43" fmla="*/ 2147483647 h 783"/>
                <a:gd name="T44" fmla="*/ 2147483647 w 158"/>
                <a:gd name="T45" fmla="*/ 2147483647 h 783"/>
                <a:gd name="T46" fmla="*/ 2147483647 w 158"/>
                <a:gd name="T47" fmla="*/ 2147483647 h 783"/>
                <a:gd name="T48" fmla="*/ 2147483647 w 158"/>
                <a:gd name="T49" fmla="*/ 2147483647 h 783"/>
                <a:gd name="T50" fmla="*/ 2147483647 w 158"/>
                <a:gd name="T51" fmla="*/ 2147483647 h 783"/>
                <a:gd name="T52" fmla="*/ 2147483647 w 158"/>
                <a:gd name="T53" fmla="*/ 2147483647 h 783"/>
                <a:gd name="T54" fmla="*/ 2147483647 w 158"/>
                <a:gd name="T55" fmla="*/ 2147483647 h 783"/>
                <a:gd name="T56" fmla="*/ 2147483647 w 158"/>
                <a:gd name="T57" fmla="*/ 2147483647 h 783"/>
                <a:gd name="T58" fmla="*/ 2147483647 w 158"/>
                <a:gd name="T59" fmla="*/ 2147483647 h 783"/>
                <a:gd name="T60" fmla="*/ 2147483647 w 158"/>
                <a:gd name="T61" fmla="*/ 2147483647 h 78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8"/>
                <a:gd name="T94" fmla="*/ 0 h 783"/>
                <a:gd name="T95" fmla="*/ 158 w 158"/>
                <a:gd name="T96" fmla="*/ 783 h 78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8" h="783">
                  <a:moveTo>
                    <a:pt x="12" y="783"/>
                  </a:moveTo>
                  <a:lnTo>
                    <a:pt x="146" y="783"/>
                  </a:lnTo>
                  <a:lnTo>
                    <a:pt x="150" y="783"/>
                  </a:lnTo>
                  <a:lnTo>
                    <a:pt x="154" y="781"/>
                  </a:lnTo>
                  <a:lnTo>
                    <a:pt x="157" y="777"/>
                  </a:lnTo>
                  <a:lnTo>
                    <a:pt x="158" y="772"/>
                  </a:lnTo>
                  <a:lnTo>
                    <a:pt x="158" y="12"/>
                  </a:lnTo>
                  <a:lnTo>
                    <a:pt x="157" y="7"/>
                  </a:lnTo>
                  <a:lnTo>
                    <a:pt x="154" y="4"/>
                  </a:lnTo>
                  <a:lnTo>
                    <a:pt x="150" y="2"/>
                  </a:lnTo>
                  <a:lnTo>
                    <a:pt x="146" y="0"/>
                  </a:lnTo>
                  <a:lnTo>
                    <a:pt x="12" y="0"/>
                  </a:lnTo>
                  <a:lnTo>
                    <a:pt x="7" y="2"/>
                  </a:lnTo>
                  <a:lnTo>
                    <a:pt x="3" y="4"/>
                  </a:lnTo>
                  <a:lnTo>
                    <a:pt x="0" y="7"/>
                  </a:lnTo>
                  <a:lnTo>
                    <a:pt x="0" y="12"/>
                  </a:lnTo>
                  <a:lnTo>
                    <a:pt x="0" y="772"/>
                  </a:lnTo>
                  <a:lnTo>
                    <a:pt x="0" y="777"/>
                  </a:lnTo>
                  <a:lnTo>
                    <a:pt x="3" y="781"/>
                  </a:lnTo>
                  <a:lnTo>
                    <a:pt x="7" y="783"/>
                  </a:lnTo>
                  <a:lnTo>
                    <a:pt x="12" y="783"/>
                  </a:lnTo>
                  <a:close/>
                  <a:moveTo>
                    <a:pt x="22" y="24"/>
                  </a:moveTo>
                  <a:lnTo>
                    <a:pt x="135" y="24"/>
                  </a:lnTo>
                  <a:lnTo>
                    <a:pt x="135" y="761"/>
                  </a:lnTo>
                  <a:lnTo>
                    <a:pt x="22" y="761"/>
                  </a:lnTo>
                  <a:lnTo>
                    <a:pt x="22" y="24"/>
                  </a:lnTo>
                  <a:close/>
                </a:path>
              </a:pathLst>
            </a:custGeom>
            <a:solidFill>
              <a:srgbClr val="D22630"/>
            </a:solidFill>
            <a:ln w="9525">
              <a:noFill/>
              <a:round/>
              <a:headEnd/>
              <a:tailEnd/>
            </a:ln>
          </p:spPr>
          <p:txBody>
            <a:bodyPr/>
            <a:lstStyle/>
            <a:p>
              <a:endParaRPr lang="ru-RU"/>
            </a:p>
          </p:txBody>
        </p:sp>
        <p:sp>
          <p:nvSpPr>
            <p:cNvPr id="81939" name="Freeform 320"/>
            <p:cNvSpPr>
              <a:spLocks noEditPoints="1"/>
            </p:cNvSpPr>
            <p:nvPr/>
          </p:nvSpPr>
          <p:spPr bwMode="auto">
            <a:xfrm>
              <a:off x="2938463" y="473075"/>
              <a:ext cx="123825" cy="265113"/>
            </a:xfrm>
            <a:custGeom>
              <a:avLst/>
              <a:gdLst>
                <a:gd name="T0" fmla="*/ 2147483647 w 158"/>
                <a:gd name="T1" fmla="*/ 2147483647 h 333"/>
                <a:gd name="T2" fmla="*/ 2147483647 w 158"/>
                <a:gd name="T3" fmla="*/ 2147483647 h 333"/>
                <a:gd name="T4" fmla="*/ 2147483647 w 158"/>
                <a:gd name="T5" fmla="*/ 2147483647 h 333"/>
                <a:gd name="T6" fmla="*/ 2147483647 w 158"/>
                <a:gd name="T7" fmla="*/ 2147483647 h 333"/>
                <a:gd name="T8" fmla="*/ 2147483647 w 158"/>
                <a:gd name="T9" fmla="*/ 2147483647 h 333"/>
                <a:gd name="T10" fmla="*/ 2147483647 w 158"/>
                <a:gd name="T11" fmla="*/ 2147483647 h 333"/>
                <a:gd name="T12" fmla="*/ 2147483647 w 158"/>
                <a:gd name="T13" fmla="*/ 2147483647 h 333"/>
                <a:gd name="T14" fmla="*/ 2147483647 w 158"/>
                <a:gd name="T15" fmla="*/ 2147483647 h 333"/>
                <a:gd name="T16" fmla="*/ 2147483647 w 158"/>
                <a:gd name="T17" fmla="*/ 2147483647 h 333"/>
                <a:gd name="T18" fmla="*/ 2147483647 w 158"/>
                <a:gd name="T19" fmla="*/ 2147483647 h 333"/>
                <a:gd name="T20" fmla="*/ 2147483647 w 158"/>
                <a:gd name="T21" fmla="*/ 2147483647 h 333"/>
                <a:gd name="T22" fmla="*/ 2147483647 w 158"/>
                <a:gd name="T23" fmla="*/ 0 h 333"/>
                <a:gd name="T24" fmla="*/ 2147483647 w 158"/>
                <a:gd name="T25" fmla="*/ 0 h 333"/>
                <a:gd name="T26" fmla="*/ 2147483647 w 158"/>
                <a:gd name="T27" fmla="*/ 0 h 333"/>
                <a:gd name="T28" fmla="*/ 2147483647 w 158"/>
                <a:gd name="T29" fmla="*/ 2147483647 h 333"/>
                <a:gd name="T30" fmla="*/ 2147483647 w 158"/>
                <a:gd name="T31" fmla="*/ 2147483647 h 333"/>
                <a:gd name="T32" fmla="*/ 2147483647 w 158"/>
                <a:gd name="T33" fmla="*/ 2147483647 h 333"/>
                <a:gd name="T34" fmla="*/ 0 w 158"/>
                <a:gd name="T35" fmla="*/ 2147483647 h 333"/>
                <a:gd name="T36" fmla="*/ 0 w 158"/>
                <a:gd name="T37" fmla="*/ 2147483647 h 333"/>
                <a:gd name="T38" fmla="*/ 0 w 158"/>
                <a:gd name="T39" fmla="*/ 2147483647 h 333"/>
                <a:gd name="T40" fmla="*/ 2147483647 w 158"/>
                <a:gd name="T41" fmla="*/ 2147483647 h 333"/>
                <a:gd name="T42" fmla="*/ 2147483647 w 158"/>
                <a:gd name="T43" fmla="*/ 2147483647 h 333"/>
                <a:gd name="T44" fmla="*/ 2147483647 w 158"/>
                <a:gd name="T45" fmla="*/ 2147483647 h 333"/>
                <a:gd name="T46" fmla="*/ 2147483647 w 158"/>
                <a:gd name="T47" fmla="*/ 2147483647 h 333"/>
                <a:gd name="T48" fmla="*/ 2147483647 w 158"/>
                <a:gd name="T49" fmla="*/ 2147483647 h 333"/>
                <a:gd name="T50" fmla="*/ 2147483647 w 158"/>
                <a:gd name="T51" fmla="*/ 2147483647 h 333"/>
                <a:gd name="T52" fmla="*/ 2147483647 w 158"/>
                <a:gd name="T53" fmla="*/ 2147483647 h 333"/>
                <a:gd name="T54" fmla="*/ 2147483647 w 158"/>
                <a:gd name="T55" fmla="*/ 2147483647 h 333"/>
                <a:gd name="T56" fmla="*/ 2147483647 w 158"/>
                <a:gd name="T57" fmla="*/ 2147483647 h 333"/>
                <a:gd name="T58" fmla="*/ 2147483647 w 158"/>
                <a:gd name="T59" fmla="*/ 2147483647 h 3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8"/>
                <a:gd name="T91" fmla="*/ 0 h 333"/>
                <a:gd name="T92" fmla="*/ 158 w 158"/>
                <a:gd name="T93" fmla="*/ 333 h 33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8" h="333">
                  <a:moveTo>
                    <a:pt x="146" y="333"/>
                  </a:moveTo>
                  <a:lnTo>
                    <a:pt x="146" y="333"/>
                  </a:lnTo>
                  <a:lnTo>
                    <a:pt x="151" y="333"/>
                  </a:lnTo>
                  <a:lnTo>
                    <a:pt x="154" y="331"/>
                  </a:lnTo>
                  <a:lnTo>
                    <a:pt x="156" y="327"/>
                  </a:lnTo>
                  <a:lnTo>
                    <a:pt x="158" y="322"/>
                  </a:lnTo>
                  <a:lnTo>
                    <a:pt x="158" y="12"/>
                  </a:lnTo>
                  <a:lnTo>
                    <a:pt x="156" y="8"/>
                  </a:lnTo>
                  <a:lnTo>
                    <a:pt x="154" y="4"/>
                  </a:lnTo>
                  <a:lnTo>
                    <a:pt x="151" y="1"/>
                  </a:lnTo>
                  <a:lnTo>
                    <a:pt x="146" y="0"/>
                  </a:lnTo>
                  <a:lnTo>
                    <a:pt x="12" y="0"/>
                  </a:lnTo>
                  <a:lnTo>
                    <a:pt x="7" y="1"/>
                  </a:lnTo>
                  <a:lnTo>
                    <a:pt x="4" y="4"/>
                  </a:lnTo>
                  <a:lnTo>
                    <a:pt x="1" y="8"/>
                  </a:lnTo>
                  <a:lnTo>
                    <a:pt x="0" y="12"/>
                  </a:lnTo>
                  <a:lnTo>
                    <a:pt x="0" y="322"/>
                  </a:lnTo>
                  <a:lnTo>
                    <a:pt x="1" y="327"/>
                  </a:lnTo>
                  <a:lnTo>
                    <a:pt x="4" y="331"/>
                  </a:lnTo>
                  <a:lnTo>
                    <a:pt x="7" y="333"/>
                  </a:lnTo>
                  <a:lnTo>
                    <a:pt x="12" y="333"/>
                  </a:lnTo>
                  <a:lnTo>
                    <a:pt x="146" y="333"/>
                  </a:lnTo>
                  <a:close/>
                  <a:moveTo>
                    <a:pt x="23" y="23"/>
                  </a:moveTo>
                  <a:lnTo>
                    <a:pt x="134" y="23"/>
                  </a:lnTo>
                  <a:lnTo>
                    <a:pt x="134" y="311"/>
                  </a:lnTo>
                  <a:lnTo>
                    <a:pt x="23" y="311"/>
                  </a:lnTo>
                  <a:lnTo>
                    <a:pt x="23" y="23"/>
                  </a:lnTo>
                  <a:close/>
                </a:path>
              </a:pathLst>
            </a:custGeom>
            <a:solidFill>
              <a:srgbClr val="D22630"/>
            </a:solidFill>
            <a:ln w="9525">
              <a:noFill/>
              <a:round/>
              <a:headEnd/>
              <a:tailEnd/>
            </a:ln>
          </p:spPr>
          <p:txBody>
            <a:bodyPr/>
            <a:lstStyle/>
            <a:p>
              <a:endParaRPr lang="ru-RU"/>
            </a:p>
          </p:txBody>
        </p:sp>
        <p:sp>
          <p:nvSpPr>
            <p:cNvPr id="81940" name="Freeform 321"/>
            <p:cNvSpPr>
              <a:spLocks noEditPoints="1"/>
            </p:cNvSpPr>
            <p:nvPr/>
          </p:nvSpPr>
          <p:spPr bwMode="auto">
            <a:xfrm>
              <a:off x="2789238" y="577850"/>
              <a:ext cx="125413" cy="160338"/>
            </a:xfrm>
            <a:custGeom>
              <a:avLst/>
              <a:gdLst>
                <a:gd name="T0" fmla="*/ 2147483647 w 157"/>
                <a:gd name="T1" fmla="*/ 2147483647 h 201"/>
                <a:gd name="T2" fmla="*/ 2147483647 w 157"/>
                <a:gd name="T3" fmla="*/ 2147483647 h 201"/>
                <a:gd name="T4" fmla="*/ 2147483647 w 157"/>
                <a:gd name="T5" fmla="*/ 2147483647 h 201"/>
                <a:gd name="T6" fmla="*/ 2147483647 w 157"/>
                <a:gd name="T7" fmla="*/ 2147483647 h 201"/>
                <a:gd name="T8" fmla="*/ 2147483647 w 157"/>
                <a:gd name="T9" fmla="*/ 2147483647 h 201"/>
                <a:gd name="T10" fmla="*/ 2147483647 w 157"/>
                <a:gd name="T11" fmla="*/ 2147483647 h 201"/>
                <a:gd name="T12" fmla="*/ 2147483647 w 157"/>
                <a:gd name="T13" fmla="*/ 2147483647 h 201"/>
                <a:gd name="T14" fmla="*/ 2147483647 w 157"/>
                <a:gd name="T15" fmla="*/ 2147483647 h 201"/>
                <a:gd name="T16" fmla="*/ 2147483647 w 157"/>
                <a:gd name="T17" fmla="*/ 2147483647 h 201"/>
                <a:gd name="T18" fmla="*/ 2147483647 w 157"/>
                <a:gd name="T19" fmla="*/ 2147483647 h 201"/>
                <a:gd name="T20" fmla="*/ 2147483647 w 157"/>
                <a:gd name="T21" fmla="*/ 2147483647 h 201"/>
                <a:gd name="T22" fmla="*/ 2147483647 w 157"/>
                <a:gd name="T23" fmla="*/ 0 h 201"/>
                <a:gd name="T24" fmla="*/ 2147483647 w 157"/>
                <a:gd name="T25" fmla="*/ 0 h 201"/>
                <a:gd name="T26" fmla="*/ 2147483647 w 157"/>
                <a:gd name="T27" fmla="*/ 0 h 201"/>
                <a:gd name="T28" fmla="*/ 2147483647 w 157"/>
                <a:gd name="T29" fmla="*/ 2147483647 h 201"/>
                <a:gd name="T30" fmla="*/ 2147483647 w 157"/>
                <a:gd name="T31" fmla="*/ 2147483647 h 201"/>
                <a:gd name="T32" fmla="*/ 2147483647 w 157"/>
                <a:gd name="T33" fmla="*/ 2147483647 h 201"/>
                <a:gd name="T34" fmla="*/ 0 w 157"/>
                <a:gd name="T35" fmla="*/ 2147483647 h 201"/>
                <a:gd name="T36" fmla="*/ 0 w 157"/>
                <a:gd name="T37" fmla="*/ 2147483647 h 201"/>
                <a:gd name="T38" fmla="*/ 0 w 157"/>
                <a:gd name="T39" fmla="*/ 2147483647 h 201"/>
                <a:gd name="T40" fmla="*/ 2147483647 w 157"/>
                <a:gd name="T41" fmla="*/ 2147483647 h 201"/>
                <a:gd name="T42" fmla="*/ 2147483647 w 157"/>
                <a:gd name="T43" fmla="*/ 2147483647 h 201"/>
                <a:gd name="T44" fmla="*/ 2147483647 w 157"/>
                <a:gd name="T45" fmla="*/ 2147483647 h 201"/>
                <a:gd name="T46" fmla="*/ 2147483647 w 157"/>
                <a:gd name="T47" fmla="*/ 2147483647 h 201"/>
                <a:gd name="T48" fmla="*/ 2147483647 w 157"/>
                <a:gd name="T49" fmla="*/ 2147483647 h 201"/>
                <a:gd name="T50" fmla="*/ 2147483647 w 157"/>
                <a:gd name="T51" fmla="*/ 2147483647 h 201"/>
                <a:gd name="T52" fmla="*/ 2147483647 w 157"/>
                <a:gd name="T53" fmla="*/ 2147483647 h 201"/>
                <a:gd name="T54" fmla="*/ 2147483647 w 157"/>
                <a:gd name="T55" fmla="*/ 2147483647 h 201"/>
                <a:gd name="T56" fmla="*/ 2147483647 w 157"/>
                <a:gd name="T57" fmla="*/ 2147483647 h 201"/>
                <a:gd name="T58" fmla="*/ 2147483647 w 157"/>
                <a:gd name="T59" fmla="*/ 2147483647 h 2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7"/>
                <a:gd name="T91" fmla="*/ 0 h 201"/>
                <a:gd name="T92" fmla="*/ 157 w 157"/>
                <a:gd name="T93" fmla="*/ 201 h 20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7" h="201">
                  <a:moveTo>
                    <a:pt x="146" y="201"/>
                  </a:moveTo>
                  <a:lnTo>
                    <a:pt x="146" y="201"/>
                  </a:lnTo>
                  <a:lnTo>
                    <a:pt x="151" y="201"/>
                  </a:lnTo>
                  <a:lnTo>
                    <a:pt x="155" y="199"/>
                  </a:lnTo>
                  <a:lnTo>
                    <a:pt x="156" y="195"/>
                  </a:lnTo>
                  <a:lnTo>
                    <a:pt x="157" y="190"/>
                  </a:lnTo>
                  <a:lnTo>
                    <a:pt x="157" y="11"/>
                  </a:lnTo>
                  <a:lnTo>
                    <a:pt x="156" y="7"/>
                  </a:lnTo>
                  <a:lnTo>
                    <a:pt x="155" y="4"/>
                  </a:lnTo>
                  <a:lnTo>
                    <a:pt x="151" y="1"/>
                  </a:lnTo>
                  <a:lnTo>
                    <a:pt x="146" y="0"/>
                  </a:lnTo>
                  <a:lnTo>
                    <a:pt x="11" y="0"/>
                  </a:lnTo>
                  <a:lnTo>
                    <a:pt x="8" y="1"/>
                  </a:lnTo>
                  <a:lnTo>
                    <a:pt x="4" y="4"/>
                  </a:lnTo>
                  <a:lnTo>
                    <a:pt x="1" y="7"/>
                  </a:lnTo>
                  <a:lnTo>
                    <a:pt x="0" y="11"/>
                  </a:lnTo>
                  <a:lnTo>
                    <a:pt x="0" y="190"/>
                  </a:lnTo>
                  <a:lnTo>
                    <a:pt x="1" y="195"/>
                  </a:lnTo>
                  <a:lnTo>
                    <a:pt x="4" y="199"/>
                  </a:lnTo>
                  <a:lnTo>
                    <a:pt x="8" y="201"/>
                  </a:lnTo>
                  <a:lnTo>
                    <a:pt x="11" y="201"/>
                  </a:lnTo>
                  <a:lnTo>
                    <a:pt x="146" y="201"/>
                  </a:lnTo>
                  <a:close/>
                  <a:moveTo>
                    <a:pt x="23" y="23"/>
                  </a:moveTo>
                  <a:lnTo>
                    <a:pt x="135" y="23"/>
                  </a:lnTo>
                  <a:lnTo>
                    <a:pt x="135" y="179"/>
                  </a:lnTo>
                  <a:lnTo>
                    <a:pt x="23" y="179"/>
                  </a:lnTo>
                  <a:lnTo>
                    <a:pt x="23" y="23"/>
                  </a:lnTo>
                  <a:close/>
                </a:path>
              </a:pathLst>
            </a:custGeom>
            <a:solidFill>
              <a:srgbClr val="D22630"/>
            </a:solidFill>
            <a:ln w="9525">
              <a:noFill/>
              <a:round/>
              <a:headEnd/>
              <a:tailEnd/>
            </a:ln>
          </p:spPr>
          <p:txBody>
            <a:bodyPr/>
            <a:lstStyle/>
            <a:p>
              <a:endParaRPr lang="ru-RU"/>
            </a:p>
          </p:txBody>
        </p:sp>
        <p:sp>
          <p:nvSpPr>
            <p:cNvPr id="81941" name="Freeform 322"/>
            <p:cNvSpPr>
              <a:spLocks noEditPoints="1"/>
            </p:cNvSpPr>
            <p:nvPr/>
          </p:nvSpPr>
          <p:spPr bwMode="auto">
            <a:xfrm>
              <a:off x="2641601" y="652463"/>
              <a:ext cx="123825" cy="85725"/>
            </a:xfrm>
            <a:custGeom>
              <a:avLst/>
              <a:gdLst>
                <a:gd name="T0" fmla="*/ 2147483647 w 156"/>
                <a:gd name="T1" fmla="*/ 2147483647 h 108"/>
                <a:gd name="T2" fmla="*/ 2147483647 w 156"/>
                <a:gd name="T3" fmla="*/ 2147483647 h 108"/>
                <a:gd name="T4" fmla="*/ 2147483647 w 156"/>
                <a:gd name="T5" fmla="*/ 2147483647 h 108"/>
                <a:gd name="T6" fmla="*/ 2147483647 w 156"/>
                <a:gd name="T7" fmla="*/ 2147483647 h 108"/>
                <a:gd name="T8" fmla="*/ 2147483647 w 156"/>
                <a:gd name="T9" fmla="*/ 2147483647 h 108"/>
                <a:gd name="T10" fmla="*/ 2147483647 w 156"/>
                <a:gd name="T11" fmla="*/ 2147483647 h 108"/>
                <a:gd name="T12" fmla="*/ 2147483647 w 156"/>
                <a:gd name="T13" fmla="*/ 2147483647 h 108"/>
                <a:gd name="T14" fmla="*/ 2147483647 w 156"/>
                <a:gd name="T15" fmla="*/ 2147483647 h 108"/>
                <a:gd name="T16" fmla="*/ 2147483647 w 156"/>
                <a:gd name="T17" fmla="*/ 2147483647 h 108"/>
                <a:gd name="T18" fmla="*/ 2147483647 w 156"/>
                <a:gd name="T19" fmla="*/ 2147483647 h 108"/>
                <a:gd name="T20" fmla="*/ 2147483647 w 156"/>
                <a:gd name="T21" fmla="*/ 2147483647 h 108"/>
                <a:gd name="T22" fmla="*/ 2147483647 w 156"/>
                <a:gd name="T23" fmla="*/ 2147483647 h 108"/>
                <a:gd name="T24" fmla="*/ 2147483647 w 156"/>
                <a:gd name="T25" fmla="*/ 0 h 108"/>
                <a:gd name="T26" fmla="*/ 2147483647 w 156"/>
                <a:gd name="T27" fmla="*/ 0 h 108"/>
                <a:gd name="T28" fmla="*/ 2147483647 w 156"/>
                <a:gd name="T29" fmla="*/ 0 h 108"/>
                <a:gd name="T30" fmla="*/ 2147483647 w 156"/>
                <a:gd name="T31" fmla="*/ 2147483647 h 108"/>
                <a:gd name="T32" fmla="*/ 2147483647 w 156"/>
                <a:gd name="T33" fmla="*/ 2147483647 h 108"/>
                <a:gd name="T34" fmla="*/ 0 w 156"/>
                <a:gd name="T35" fmla="*/ 2147483647 h 108"/>
                <a:gd name="T36" fmla="*/ 0 w 156"/>
                <a:gd name="T37" fmla="*/ 2147483647 h 108"/>
                <a:gd name="T38" fmla="*/ 0 w 156"/>
                <a:gd name="T39" fmla="*/ 2147483647 h 108"/>
                <a:gd name="T40" fmla="*/ 0 w 156"/>
                <a:gd name="T41" fmla="*/ 2147483647 h 108"/>
                <a:gd name="T42" fmla="*/ 0 w 156"/>
                <a:gd name="T43" fmla="*/ 2147483647 h 108"/>
                <a:gd name="T44" fmla="*/ 2147483647 w 156"/>
                <a:gd name="T45" fmla="*/ 2147483647 h 108"/>
                <a:gd name="T46" fmla="*/ 2147483647 w 156"/>
                <a:gd name="T47" fmla="*/ 2147483647 h 108"/>
                <a:gd name="T48" fmla="*/ 2147483647 w 156"/>
                <a:gd name="T49" fmla="*/ 2147483647 h 108"/>
                <a:gd name="T50" fmla="*/ 2147483647 w 156"/>
                <a:gd name="T51" fmla="*/ 2147483647 h 108"/>
                <a:gd name="T52" fmla="*/ 2147483647 w 156"/>
                <a:gd name="T53" fmla="*/ 2147483647 h 108"/>
                <a:gd name="T54" fmla="*/ 2147483647 w 156"/>
                <a:gd name="T55" fmla="*/ 2147483647 h 108"/>
                <a:gd name="T56" fmla="*/ 2147483647 w 156"/>
                <a:gd name="T57" fmla="*/ 2147483647 h 108"/>
                <a:gd name="T58" fmla="*/ 2147483647 w 156"/>
                <a:gd name="T59" fmla="*/ 2147483647 h 108"/>
                <a:gd name="T60" fmla="*/ 2147483647 w 156"/>
                <a:gd name="T61" fmla="*/ 2147483647 h 10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6"/>
                <a:gd name="T94" fmla="*/ 0 h 108"/>
                <a:gd name="T95" fmla="*/ 156 w 156"/>
                <a:gd name="T96" fmla="*/ 108 h 10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6" h="108">
                  <a:moveTo>
                    <a:pt x="10" y="108"/>
                  </a:moveTo>
                  <a:lnTo>
                    <a:pt x="146" y="108"/>
                  </a:lnTo>
                  <a:lnTo>
                    <a:pt x="150" y="108"/>
                  </a:lnTo>
                  <a:lnTo>
                    <a:pt x="154" y="106"/>
                  </a:lnTo>
                  <a:lnTo>
                    <a:pt x="156" y="102"/>
                  </a:lnTo>
                  <a:lnTo>
                    <a:pt x="156" y="97"/>
                  </a:lnTo>
                  <a:lnTo>
                    <a:pt x="156" y="11"/>
                  </a:lnTo>
                  <a:lnTo>
                    <a:pt x="156" y="6"/>
                  </a:lnTo>
                  <a:lnTo>
                    <a:pt x="154" y="4"/>
                  </a:lnTo>
                  <a:lnTo>
                    <a:pt x="150" y="1"/>
                  </a:lnTo>
                  <a:lnTo>
                    <a:pt x="146" y="0"/>
                  </a:lnTo>
                  <a:lnTo>
                    <a:pt x="10" y="0"/>
                  </a:lnTo>
                  <a:lnTo>
                    <a:pt x="6" y="1"/>
                  </a:lnTo>
                  <a:lnTo>
                    <a:pt x="2" y="4"/>
                  </a:lnTo>
                  <a:lnTo>
                    <a:pt x="0" y="6"/>
                  </a:lnTo>
                  <a:lnTo>
                    <a:pt x="0" y="11"/>
                  </a:lnTo>
                  <a:lnTo>
                    <a:pt x="0" y="97"/>
                  </a:lnTo>
                  <a:lnTo>
                    <a:pt x="0" y="102"/>
                  </a:lnTo>
                  <a:lnTo>
                    <a:pt x="2" y="106"/>
                  </a:lnTo>
                  <a:lnTo>
                    <a:pt x="6" y="108"/>
                  </a:lnTo>
                  <a:lnTo>
                    <a:pt x="10" y="108"/>
                  </a:lnTo>
                  <a:close/>
                  <a:moveTo>
                    <a:pt x="22" y="23"/>
                  </a:moveTo>
                  <a:lnTo>
                    <a:pt x="134" y="23"/>
                  </a:lnTo>
                  <a:lnTo>
                    <a:pt x="134" y="86"/>
                  </a:lnTo>
                  <a:lnTo>
                    <a:pt x="22" y="86"/>
                  </a:lnTo>
                  <a:lnTo>
                    <a:pt x="22" y="23"/>
                  </a:lnTo>
                  <a:close/>
                </a:path>
              </a:pathLst>
            </a:custGeom>
            <a:solidFill>
              <a:srgbClr val="D22630"/>
            </a:solidFill>
            <a:ln w="9525">
              <a:noFill/>
              <a:round/>
              <a:headEnd/>
              <a:tailEnd/>
            </a:ln>
          </p:spPr>
          <p:txBody>
            <a:bodyPr/>
            <a:lstStyle/>
            <a:p>
              <a:endParaRPr lang="ru-RU"/>
            </a:p>
          </p:txBody>
        </p:sp>
      </p:grpSp>
      <p:sp>
        <p:nvSpPr>
          <p:cNvPr id="81929" name="Текстовое поле 7"/>
          <p:cNvSpPr txBox="1">
            <a:spLocks noChangeArrowheads="1"/>
          </p:cNvSpPr>
          <p:nvPr/>
        </p:nvSpPr>
        <p:spPr bwMode="auto">
          <a:xfrm>
            <a:off x="4937125" y="1058863"/>
            <a:ext cx="3956050" cy="1595437"/>
          </a:xfrm>
          <a:prstGeom prst="rect">
            <a:avLst/>
          </a:prstGeom>
          <a:noFill/>
          <a:ln w="9525">
            <a:noFill/>
            <a:miter lim="800000"/>
            <a:headEnd/>
            <a:tailEnd/>
          </a:ln>
        </p:spPr>
        <p:txBody>
          <a:bodyPr/>
          <a:lstStyle/>
          <a:p>
            <a:pPr marL="0" lvl="1" defTabSz="914400">
              <a:lnSpc>
                <a:spcPct val="90000"/>
              </a:lnSpc>
              <a:spcBef>
                <a:spcPts val="1000"/>
              </a:spcBef>
              <a:buFont typeface="Arial" charset="0"/>
              <a:buNone/>
            </a:pPr>
            <a:r>
              <a:rPr lang="ru-RU" altLang="ru-RU" sz="1200" b="1">
                <a:latin typeface="Futura PT Demi" pitchFamily="34" charset="0"/>
                <a:sym typeface="+mn-ea"/>
              </a:rPr>
              <a:t>Финансовые показатели вуза и планирование</a:t>
            </a:r>
          </a:p>
          <a:p>
            <a:pPr marL="539750" lvl="3" indent="-330200" defTabSz="914400">
              <a:lnSpc>
                <a:spcPct val="115000"/>
              </a:lnSpc>
              <a:spcBef>
                <a:spcPts val="1200"/>
              </a:spcBef>
              <a:buClr>
                <a:srgbClr val="D22630"/>
              </a:buClr>
              <a:buSzPts val="1600"/>
              <a:buFont typeface="Arial" charset="0"/>
              <a:buChar char="•"/>
            </a:pPr>
            <a:r>
              <a:rPr lang="en-US" sz="900">
                <a:solidFill>
                  <a:srgbClr val="000000"/>
                </a:solidFill>
                <a:latin typeface="Calibri" pitchFamily="34" charset="0"/>
                <a:sym typeface="Calibri" pitchFamily="34" charset="0"/>
              </a:rPr>
              <a:t>Общий объем доходов по всем видам деятельности</a:t>
            </a:r>
          </a:p>
          <a:p>
            <a:pPr marL="539750" lvl="3" indent="-330200" defTabSz="914400">
              <a:lnSpc>
                <a:spcPct val="115000"/>
              </a:lnSpc>
              <a:buClr>
                <a:srgbClr val="D22630"/>
              </a:buClr>
              <a:buSzPts val="1600"/>
              <a:buFont typeface="Arial" charset="0"/>
              <a:buChar char="•"/>
            </a:pPr>
            <a:r>
              <a:rPr lang="en-US" sz="900">
                <a:solidFill>
                  <a:srgbClr val="000000"/>
                </a:solidFill>
                <a:latin typeface="Calibri" pitchFamily="34" charset="0"/>
                <a:sym typeface="Calibri" pitchFamily="34" charset="0"/>
              </a:rPr>
              <a:t>Остаток денежных средств</a:t>
            </a:r>
          </a:p>
          <a:p>
            <a:pPr marL="539750" lvl="3" indent="-330200" defTabSz="914400">
              <a:lnSpc>
                <a:spcPct val="115000"/>
              </a:lnSpc>
              <a:buClr>
                <a:srgbClr val="D22630"/>
              </a:buClr>
              <a:buSzPts val="1600"/>
              <a:buFont typeface="Arial" charset="0"/>
              <a:buChar char="•"/>
            </a:pPr>
            <a:r>
              <a:rPr lang="en-US" sz="900">
                <a:solidFill>
                  <a:srgbClr val="000000"/>
                </a:solidFill>
                <a:latin typeface="Calibri" pitchFamily="34" charset="0"/>
                <a:sym typeface="Calibri" pitchFamily="34" charset="0"/>
              </a:rPr>
              <a:t>Показатели дебиторской и кредиторской задолженности</a:t>
            </a:r>
          </a:p>
          <a:p>
            <a:pPr marL="539750" lvl="3" indent="-330200" defTabSz="914400">
              <a:lnSpc>
                <a:spcPct val="115000"/>
              </a:lnSpc>
              <a:buClr>
                <a:srgbClr val="D22630"/>
              </a:buClr>
              <a:buSzPts val="1600"/>
              <a:buFont typeface="Arial" charset="0"/>
              <a:buChar char="•"/>
            </a:pPr>
            <a:r>
              <a:rPr lang="en-US" sz="900">
                <a:solidFill>
                  <a:srgbClr val="000000"/>
                </a:solidFill>
                <a:latin typeface="Calibri" pitchFamily="34" charset="0"/>
                <a:sym typeface="Calibri" pitchFamily="34" charset="0"/>
              </a:rPr>
              <a:t>Доли видов доходов по всем видам деятельности учреждения</a:t>
            </a:r>
          </a:p>
          <a:p>
            <a:pPr marL="539750" lvl="3" indent="-330200" defTabSz="914400">
              <a:lnSpc>
                <a:spcPct val="115000"/>
              </a:lnSpc>
              <a:buClr>
                <a:srgbClr val="D22630"/>
              </a:buClr>
              <a:buSzPts val="1600"/>
              <a:buFont typeface="Arial" charset="0"/>
              <a:buChar char="•"/>
            </a:pPr>
            <a:r>
              <a:rPr lang="en-US" sz="900">
                <a:solidFill>
                  <a:srgbClr val="000000"/>
                </a:solidFill>
                <a:latin typeface="Calibri" pitchFamily="34" charset="0"/>
                <a:sym typeface="Calibri" pitchFamily="34" charset="0"/>
              </a:rPr>
              <a:t>Структура выплат по заработной плате в разрезе источников финансирования</a:t>
            </a:r>
          </a:p>
          <a:p>
            <a:pPr marL="539750" lvl="3" indent="-330200" defTabSz="914400">
              <a:lnSpc>
                <a:spcPct val="115000"/>
              </a:lnSpc>
              <a:buClr>
                <a:srgbClr val="D22630"/>
              </a:buClr>
              <a:buSzPts val="1600"/>
              <a:buFont typeface="Arial" charset="0"/>
              <a:buChar char="•"/>
            </a:pPr>
            <a:r>
              <a:rPr lang="en-US" sz="900">
                <a:solidFill>
                  <a:srgbClr val="000000"/>
                </a:solidFill>
                <a:latin typeface="Calibri" pitchFamily="34" charset="0"/>
                <a:sym typeface="Calibri" pitchFamily="34" charset="0"/>
              </a:rPr>
              <a:t>Выполнение показателей планирования.</a:t>
            </a:r>
          </a:p>
          <a:p>
            <a:pPr marL="0" lvl="1" defTabSz="914400">
              <a:lnSpc>
                <a:spcPct val="90000"/>
              </a:lnSpc>
              <a:spcBef>
                <a:spcPts val="1000"/>
              </a:spcBef>
              <a:buFont typeface="Arial" charset="0"/>
              <a:buNone/>
            </a:pPr>
            <a:endParaRPr lang="ru-RU" altLang="ru-RU" sz="900">
              <a:latin typeface="Futura PT Demi" pitchFamily="34" charset="0"/>
              <a:sym typeface="+mn-ea"/>
            </a:endParaRPr>
          </a:p>
        </p:txBody>
      </p:sp>
      <p:grpSp>
        <p:nvGrpSpPr>
          <p:cNvPr id="81930" name="Группа 375"/>
          <p:cNvGrpSpPr>
            <a:grpSpLocks/>
          </p:cNvGrpSpPr>
          <p:nvPr/>
        </p:nvGrpSpPr>
        <p:grpSpPr bwMode="auto">
          <a:xfrm>
            <a:off x="4572000" y="3940175"/>
            <a:ext cx="520700" cy="493713"/>
            <a:chOff x="7966076" y="2497138"/>
            <a:chExt cx="685800" cy="706438"/>
          </a:xfrm>
        </p:grpSpPr>
        <p:sp>
          <p:nvSpPr>
            <p:cNvPr id="81933" name="Freeform 36"/>
            <p:cNvSpPr>
              <a:spLocks noEditPoints="1"/>
            </p:cNvSpPr>
            <p:nvPr/>
          </p:nvSpPr>
          <p:spPr bwMode="auto">
            <a:xfrm>
              <a:off x="7966076" y="2951163"/>
              <a:ext cx="685800" cy="252413"/>
            </a:xfrm>
            <a:custGeom>
              <a:avLst/>
              <a:gdLst>
                <a:gd name="T0" fmla="*/ 2147483647 w 864"/>
                <a:gd name="T1" fmla="*/ 2147483647 h 318"/>
                <a:gd name="T2" fmla="*/ 2147483647 w 864"/>
                <a:gd name="T3" fmla="*/ 2147483647 h 318"/>
                <a:gd name="T4" fmla="*/ 2147483647 w 864"/>
                <a:gd name="T5" fmla="*/ 2147483647 h 318"/>
                <a:gd name="T6" fmla="*/ 2147483647 w 864"/>
                <a:gd name="T7" fmla="*/ 2147483647 h 318"/>
                <a:gd name="T8" fmla="*/ 2147483647 w 864"/>
                <a:gd name="T9" fmla="*/ 2147483647 h 318"/>
                <a:gd name="T10" fmla="*/ 2147483647 w 864"/>
                <a:gd name="T11" fmla="*/ 2147483647 h 318"/>
                <a:gd name="T12" fmla="*/ 2147483647 w 864"/>
                <a:gd name="T13" fmla="*/ 2147483647 h 318"/>
                <a:gd name="T14" fmla="*/ 2147483647 w 864"/>
                <a:gd name="T15" fmla="*/ 2147483647 h 318"/>
                <a:gd name="T16" fmla="*/ 2147483647 w 864"/>
                <a:gd name="T17" fmla="*/ 2147483647 h 318"/>
                <a:gd name="T18" fmla="*/ 2147483647 w 864"/>
                <a:gd name="T19" fmla="*/ 2147483647 h 318"/>
                <a:gd name="T20" fmla="*/ 2147483647 w 864"/>
                <a:gd name="T21" fmla="*/ 2147483647 h 318"/>
                <a:gd name="T22" fmla="*/ 2147483647 w 864"/>
                <a:gd name="T23" fmla="*/ 2147483647 h 318"/>
                <a:gd name="T24" fmla="*/ 2147483647 w 864"/>
                <a:gd name="T25" fmla="*/ 2147483647 h 318"/>
                <a:gd name="T26" fmla="*/ 2147483647 w 864"/>
                <a:gd name="T27" fmla="*/ 2147483647 h 318"/>
                <a:gd name="T28" fmla="*/ 2147483647 w 864"/>
                <a:gd name="T29" fmla="*/ 2147483647 h 318"/>
                <a:gd name="T30" fmla="*/ 2147483647 w 864"/>
                <a:gd name="T31" fmla="*/ 2147483647 h 318"/>
                <a:gd name="T32" fmla="*/ 2147483647 w 864"/>
                <a:gd name="T33" fmla="*/ 2147483647 h 318"/>
                <a:gd name="T34" fmla="*/ 2147483647 w 864"/>
                <a:gd name="T35" fmla="*/ 2147483647 h 318"/>
                <a:gd name="T36" fmla="*/ 2147483647 w 864"/>
                <a:gd name="T37" fmla="*/ 2147483647 h 318"/>
                <a:gd name="T38" fmla="*/ 2147483647 w 864"/>
                <a:gd name="T39" fmla="*/ 2147483647 h 318"/>
                <a:gd name="T40" fmla="*/ 2147483647 w 864"/>
                <a:gd name="T41" fmla="*/ 2147483647 h 318"/>
                <a:gd name="T42" fmla="*/ 2147483647 w 864"/>
                <a:gd name="T43" fmla="*/ 2147483647 h 318"/>
                <a:gd name="T44" fmla="*/ 2147483647 w 864"/>
                <a:gd name="T45" fmla="*/ 2147483647 h 318"/>
                <a:gd name="T46" fmla="*/ 2147483647 w 864"/>
                <a:gd name="T47" fmla="*/ 2147483647 h 318"/>
                <a:gd name="T48" fmla="*/ 2147483647 w 864"/>
                <a:gd name="T49" fmla="*/ 0 h 318"/>
                <a:gd name="T50" fmla="*/ 2147483647 w 864"/>
                <a:gd name="T51" fmla="*/ 2147483647 h 318"/>
                <a:gd name="T52" fmla="*/ 2147483647 w 864"/>
                <a:gd name="T53" fmla="*/ 2147483647 h 318"/>
                <a:gd name="T54" fmla="*/ 2147483647 w 864"/>
                <a:gd name="T55" fmla="*/ 2147483647 h 318"/>
                <a:gd name="T56" fmla="*/ 2147483647 w 864"/>
                <a:gd name="T57" fmla="*/ 2147483647 h 318"/>
                <a:gd name="T58" fmla="*/ 2147483647 w 864"/>
                <a:gd name="T59" fmla="*/ 2147483647 h 318"/>
                <a:gd name="T60" fmla="*/ 2147483647 w 864"/>
                <a:gd name="T61" fmla="*/ 2147483647 h 318"/>
                <a:gd name="T62" fmla="*/ 2147483647 w 864"/>
                <a:gd name="T63" fmla="*/ 2147483647 h 318"/>
                <a:gd name="T64" fmla="*/ 2147483647 w 864"/>
                <a:gd name="T65" fmla="*/ 2147483647 h 318"/>
                <a:gd name="T66" fmla="*/ 2147483647 w 864"/>
                <a:gd name="T67" fmla="*/ 2147483647 h 318"/>
                <a:gd name="T68" fmla="*/ 2147483647 w 864"/>
                <a:gd name="T69" fmla="*/ 2147483647 h 318"/>
                <a:gd name="T70" fmla="*/ 2147483647 w 864"/>
                <a:gd name="T71" fmla="*/ 2147483647 h 318"/>
                <a:gd name="T72" fmla="*/ 2147483647 w 864"/>
                <a:gd name="T73" fmla="*/ 2147483647 h 318"/>
                <a:gd name="T74" fmla="*/ 2147483647 w 864"/>
                <a:gd name="T75" fmla="*/ 2147483647 h 318"/>
                <a:gd name="T76" fmla="*/ 2147483647 w 864"/>
                <a:gd name="T77" fmla="*/ 2147483647 h 318"/>
                <a:gd name="T78" fmla="*/ 2147483647 w 864"/>
                <a:gd name="T79" fmla="*/ 2147483647 h 318"/>
                <a:gd name="T80" fmla="*/ 2147483647 w 864"/>
                <a:gd name="T81" fmla="*/ 2147483647 h 318"/>
                <a:gd name="T82" fmla="*/ 2147483647 w 864"/>
                <a:gd name="T83" fmla="*/ 2147483647 h 318"/>
                <a:gd name="T84" fmla="*/ 2147483647 w 864"/>
                <a:gd name="T85" fmla="*/ 2147483647 h 318"/>
                <a:gd name="T86" fmla="*/ 2147483647 w 864"/>
                <a:gd name="T87" fmla="*/ 2147483647 h 318"/>
                <a:gd name="T88" fmla="*/ 2147483647 w 864"/>
                <a:gd name="T89" fmla="*/ 2147483647 h 31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64"/>
                <a:gd name="T136" fmla="*/ 0 h 318"/>
                <a:gd name="T137" fmla="*/ 864 w 864"/>
                <a:gd name="T138" fmla="*/ 318 h 31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64" h="318">
                  <a:moveTo>
                    <a:pt x="701" y="313"/>
                  </a:moveTo>
                  <a:lnTo>
                    <a:pt x="701" y="313"/>
                  </a:lnTo>
                  <a:lnTo>
                    <a:pt x="704" y="309"/>
                  </a:lnTo>
                  <a:lnTo>
                    <a:pt x="704" y="304"/>
                  </a:lnTo>
                  <a:lnTo>
                    <a:pt x="689" y="257"/>
                  </a:lnTo>
                  <a:lnTo>
                    <a:pt x="853" y="257"/>
                  </a:lnTo>
                  <a:lnTo>
                    <a:pt x="859" y="256"/>
                  </a:lnTo>
                  <a:lnTo>
                    <a:pt x="862" y="253"/>
                  </a:lnTo>
                  <a:lnTo>
                    <a:pt x="864" y="250"/>
                  </a:lnTo>
                  <a:lnTo>
                    <a:pt x="864" y="244"/>
                  </a:lnTo>
                  <a:lnTo>
                    <a:pt x="818" y="96"/>
                  </a:lnTo>
                  <a:lnTo>
                    <a:pt x="817" y="93"/>
                  </a:lnTo>
                  <a:lnTo>
                    <a:pt x="815" y="91"/>
                  </a:lnTo>
                  <a:lnTo>
                    <a:pt x="700" y="3"/>
                  </a:lnTo>
                  <a:lnTo>
                    <a:pt x="694" y="0"/>
                  </a:lnTo>
                  <a:lnTo>
                    <a:pt x="691" y="2"/>
                  </a:lnTo>
                  <a:lnTo>
                    <a:pt x="685" y="4"/>
                  </a:lnTo>
                  <a:lnTo>
                    <a:pt x="683" y="8"/>
                  </a:lnTo>
                  <a:lnTo>
                    <a:pt x="660" y="93"/>
                  </a:lnTo>
                  <a:lnTo>
                    <a:pt x="660" y="97"/>
                  </a:lnTo>
                  <a:lnTo>
                    <a:pt x="661" y="101"/>
                  </a:lnTo>
                  <a:lnTo>
                    <a:pt x="663" y="104"/>
                  </a:lnTo>
                  <a:lnTo>
                    <a:pt x="666" y="106"/>
                  </a:lnTo>
                  <a:lnTo>
                    <a:pt x="670" y="106"/>
                  </a:lnTo>
                  <a:lnTo>
                    <a:pt x="674" y="105"/>
                  </a:lnTo>
                  <a:lnTo>
                    <a:pt x="678" y="102"/>
                  </a:lnTo>
                  <a:lnTo>
                    <a:pt x="679" y="98"/>
                  </a:lnTo>
                  <a:lnTo>
                    <a:pt x="698" y="27"/>
                  </a:lnTo>
                  <a:lnTo>
                    <a:pt x="800" y="105"/>
                  </a:lnTo>
                  <a:lnTo>
                    <a:pt x="840" y="238"/>
                  </a:lnTo>
                  <a:lnTo>
                    <a:pt x="683" y="238"/>
                  </a:lnTo>
                  <a:lnTo>
                    <a:pt x="644" y="107"/>
                  </a:lnTo>
                  <a:lnTo>
                    <a:pt x="643" y="104"/>
                  </a:lnTo>
                  <a:lnTo>
                    <a:pt x="639" y="101"/>
                  </a:lnTo>
                  <a:lnTo>
                    <a:pt x="488" y="9"/>
                  </a:lnTo>
                  <a:lnTo>
                    <a:pt x="484" y="8"/>
                  </a:lnTo>
                  <a:lnTo>
                    <a:pt x="479" y="9"/>
                  </a:lnTo>
                  <a:lnTo>
                    <a:pt x="475" y="11"/>
                  </a:lnTo>
                  <a:lnTo>
                    <a:pt x="474" y="14"/>
                  </a:lnTo>
                  <a:lnTo>
                    <a:pt x="394" y="246"/>
                  </a:lnTo>
                  <a:lnTo>
                    <a:pt x="381" y="190"/>
                  </a:lnTo>
                  <a:lnTo>
                    <a:pt x="399" y="141"/>
                  </a:lnTo>
                  <a:lnTo>
                    <a:pt x="399" y="136"/>
                  </a:lnTo>
                  <a:lnTo>
                    <a:pt x="396" y="131"/>
                  </a:lnTo>
                  <a:lnTo>
                    <a:pt x="356" y="86"/>
                  </a:lnTo>
                  <a:lnTo>
                    <a:pt x="352" y="83"/>
                  </a:lnTo>
                  <a:lnTo>
                    <a:pt x="348" y="82"/>
                  </a:lnTo>
                  <a:lnTo>
                    <a:pt x="344" y="83"/>
                  </a:lnTo>
                  <a:lnTo>
                    <a:pt x="341" y="86"/>
                  </a:lnTo>
                  <a:lnTo>
                    <a:pt x="301" y="129"/>
                  </a:lnTo>
                  <a:lnTo>
                    <a:pt x="298" y="133"/>
                  </a:lnTo>
                  <a:lnTo>
                    <a:pt x="298" y="139"/>
                  </a:lnTo>
                  <a:lnTo>
                    <a:pt x="315" y="188"/>
                  </a:lnTo>
                  <a:lnTo>
                    <a:pt x="304" y="243"/>
                  </a:lnTo>
                  <a:lnTo>
                    <a:pt x="226" y="8"/>
                  </a:lnTo>
                  <a:lnTo>
                    <a:pt x="223" y="3"/>
                  </a:lnTo>
                  <a:lnTo>
                    <a:pt x="219" y="2"/>
                  </a:lnTo>
                  <a:lnTo>
                    <a:pt x="215" y="0"/>
                  </a:lnTo>
                  <a:lnTo>
                    <a:pt x="210" y="3"/>
                  </a:lnTo>
                  <a:lnTo>
                    <a:pt x="58" y="109"/>
                  </a:lnTo>
                  <a:lnTo>
                    <a:pt x="55" y="110"/>
                  </a:lnTo>
                  <a:lnTo>
                    <a:pt x="54" y="114"/>
                  </a:lnTo>
                  <a:lnTo>
                    <a:pt x="1" y="305"/>
                  </a:lnTo>
                  <a:lnTo>
                    <a:pt x="0" y="309"/>
                  </a:lnTo>
                  <a:lnTo>
                    <a:pt x="2" y="313"/>
                  </a:lnTo>
                  <a:lnTo>
                    <a:pt x="6" y="317"/>
                  </a:lnTo>
                  <a:lnTo>
                    <a:pt x="10" y="318"/>
                  </a:lnTo>
                  <a:lnTo>
                    <a:pt x="693" y="318"/>
                  </a:lnTo>
                  <a:lnTo>
                    <a:pt x="698" y="317"/>
                  </a:lnTo>
                  <a:lnTo>
                    <a:pt x="701" y="313"/>
                  </a:lnTo>
                  <a:close/>
                  <a:moveTo>
                    <a:pt x="23" y="297"/>
                  </a:moveTo>
                  <a:lnTo>
                    <a:pt x="72" y="123"/>
                  </a:lnTo>
                  <a:lnTo>
                    <a:pt x="211" y="27"/>
                  </a:lnTo>
                  <a:lnTo>
                    <a:pt x="298" y="288"/>
                  </a:lnTo>
                  <a:lnTo>
                    <a:pt x="301" y="291"/>
                  </a:lnTo>
                  <a:lnTo>
                    <a:pt x="302" y="294"/>
                  </a:lnTo>
                  <a:lnTo>
                    <a:pt x="306" y="295"/>
                  </a:lnTo>
                  <a:lnTo>
                    <a:pt x="308" y="295"/>
                  </a:lnTo>
                  <a:lnTo>
                    <a:pt x="312" y="294"/>
                  </a:lnTo>
                  <a:lnTo>
                    <a:pt x="315" y="292"/>
                  </a:lnTo>
                  <a:lnTo>
                    <a:pt x="317" y="290"/>
                  </a:lnTo>
                  <a:lnTo>
                    <a:pt x="319" y="286"/>
                  </a:lnTo>
                  <a:lnTo>
                    <a:pt x="335" y="189"/>
                  </a:lnTo>
                  <a:lnTo>
                    <a:pt x="335" y="184"/>
                  </a:lnTo>
                  <a:lnTo>
                    <a:pt x="320" y="139"/>
                  </a:lnTo>
                  <a:lnTo>
                    <a:pt x="348" y="107"/>
                  </a:lnTo>
                  <a:lnTo>
                    <a:pt x="377" y="140"/>
                  </a:lnTo>
                  <a:lnTo>
                    <a:pt x="360" y="186"/>
                  </a:lnTo>
                  <a:lnTo>
                    <a:pt x="360" y="189"/>
                  </a:lnTo>
                  <a:lnTo>
                    <a:pt x="360" y="191"/>
                  </a:lnTo>
                  <a:lnTo>
                    <a:pt x="381" y="286"/>
                  </a:lnTo>
                  <a:lnTo>
                    <a:pt x="382" y="288"/>
                  </a:lnTo>
                  <a:lnTo>
                    <a:pt x="384" y="291"/>
                  </a:lnTo>
                  <a:lnTo>
                    <a:pt x="387" y="294"/>
                  </a:lnTo>
                  <a:lnTo>
                    <a:pt x="391" y="294"/>
                  </a:lnTo>
                  <a:lnTo>
                    <a:pt x="394" y="294"/>
                  </a:lnTo>
                  <a:lnTo>
                    <a:pt x="396" y="292"/>
                  </a:lnTo>
                  <a:lnTo>
                    <a:pt x="399" y="290"/>
                  </a:lnTo>
                  <a:lnTo>
                    <a:pt x="400" y="287"/>
                  </a:lnTo>
                  <a:lnTo>
                    <a:pt x="488" y="34"/>
                  </a:lnTo>
                  <a:lnTo>
                    <a:pt x="626" y="117"/>
                  </a:lnTo>
                  <a:lnTo>
                    <a:pt x="663" y="246"/>
                  </a:lnTo>
                  <a:lnTo>
                    <a:pt x="663" y="247"/>
                  </a:lnTo>
                  <a:lnTo>
                    <a:pt x="665" y="251"/>
                  </a:lnTo>
                  <a:lnTo>
                    <a:pt x="667" y="255"/>
                  </a:lnTo>
                  <a:lnTo>
                    <a:pt x="679" y="297"/>
                  </a:lnTo>
                  <a:lnTo>
                    <a:pt x="23" y="297"/>
                  </a:lnTo>
                  <a:close/>
                </a:path>
              </a:pathLst>
            </a:custGeom>
            <a:solidFill>
              <a:srgbClr val="D22630"/>
            </a:solidFill>
            <a:ln w="9525">
              <a:noFill/>
              <a:round/>
              <a:headEnd/>
              <a:tailEnd/>
            </a:ln>
          </p:spPr>
          <p:txBody>
            <a:bodyPr/>
            <a:lstStyle/>
            <a:p>
              <a:endParaRPr lang="ru-RU"/>
            </a:p>
          </p:txBody>
        </p:sp>
        <p:sp>
          <p:nvSpPr>
            <p:cNvPr id="81934" name="Freeform 37"/>
            <p:cNvSpPr>
              <a:spLocks noEditPoints="1"/>
            </p:cNvSpPr>
            <p:nvPr/>
          </p:nvSpPr>
          <p:spPr bwMode="auto">
            <a:xfrm>
              <a:off x="8129588" y="2719388"/>
              <a:ext cx="230188" cy="76200"/>
            </a:xfrm>
            <a:custGeom>
              <a:avLst/>
              <a:gdLst>
                <a:gd name="T0" fmla="*/ 2147483647 w 291"/>
                <a:gd name="T1" fmla="*/ 0 h 95"/>
                <a:gd name="T2" fmla="*/ 2147483647 w 291"/>
                <a:gd name="T3" fmla="*/ 2147483647 h 95"/>
                <a:gd name="T4" fmla="*/ 2147483647 w 291"/>
                <a:gd name="T5" fmla="*/ 2147483647 h 95"/>
                <a:gd name="T6" fmla="*/ 2147483647 w 291"/>
                <a:gd name="T7" fmla="*/ 2147483647 h 95"/>
                <a:gd name="T8" fmla="*/ 2147483647 w 291"/>
                <a:gd name="T9" fmla="*/ 0 h 95"/>
                <a:gd name="T10" fmla="*/ 2147483647 w 291"/>
                <a:gd name="T11" fmla="*/ 2147483647 h 95"/>
                <a:gd name="T12" fmla="*/ 2147483647 w 291"/>
                <a:gd name="T13" fmla="*/ 2147483647 h 95"/>
                <a:gd name="T14" fmla="*/ 0 w 291"/>
                <a:gd name="T15" fmla="*/ 2147483647 h 95"/>
                <a:gd name="T16" fmla="*/ 2147483647 w 291"/>
                <a:gd name="T17" fmla="*/ 2147483647 h 95"/>
                <a:gd name="T18" fmla="*/ 2147483647 w 291"/>
                <a:gd name="T19" fmla="*/ 2147483647 h 95"/>
                <a:gd name="T20" fmla="*/ 2147483647 w 291"/>
                <a:gd name="T21" fmla="*/ 2147483647 h 95"/>
                <a:gd name="T22" fmla="*/ 2147483647 w 291"/>
                <a:gd name="T23" fmla="*/ 2147483647 h 95"/>
                <a:gd name="T24" fmla="*/ 2147483647 w 291"/>
                <a:gd name="T25" fmla="*/ 2147483647 h 95"/>
                <a:gd name="T26" fmla="*/ 2147483647 w 291"/>
                <a:gd name="T27" fmla="*/ 2147483647 h 95"/>
                <a:gd name="T28" fmla="*/ 2147483647 w 291"/>
                <a:gd name="T29" fmla="*/ 2147483647 h 95"/>
                <a:gd name="T30" fmla="*/ 2147483647 w 291"/>
                <a:gd name="T31" fmla="*/ 2147483647 h 95"/>
                <a:gd name="T32" fmla="*/ 2147483647 w 291"/>
                <a:gd name="T33" fmla="*/ 2147483647 h 95"/>
                <a:gd name="T34" fmla="*/ 2147483647 w 291"/>
                <a:gd name="T35" fmla="*/ 2147483647 h 95"/>
                <a:gd name="T36" fmla="*/ 2147483647 w 291"/>
                <a:gd name="T37" fmla="*/ 2147483647 h 95"/>
                <a:gd name="T38" fmla="*/ 2147483647 w 291"/>
                <a:gd name="T39" fmla="*/ 2147483647 h 95"/>
                <a:gd name="T40" fmla="*/ 2147483647 w 291"/>
                <a:gd name="T41" fmla="*/ 2147483647 h 95"/>
                <a:gd name="T42" fmla="*/ 2147483647 w 291"/>
                <a:gd name="T43" fmla="*/ 2147483647 h 95"/>
                <a:gd name="T44" fmla="*/ 2147483647 w 291"/>
                <a:gd name="T45" fmla="*/ 2147483647 h 95"/>
                <a:gd name="T46" fmla="*/ 2147483647 w 291"/>
                <a:gd name="T47" fmla="*/ 2147483647 h 95"/>
                <a:gd name="T48" fmla="*/ 2147483647 w 291"/>
                <a:gd name="T49" fmla="*/ 2147483647 h 95"/>
                <a:gd name="T50" fmla="*/ 2147483647 w 291"/>
                <a:gd name="T51" fmla="*/ 0 h 95"/>
                <a:gd name="T52" fmla="*/ 2147483647 w 291"/>
                <a:gd name="T53" fmla="*/ 2147483647 h 95"/>
                <a:gd name="T54" fmla="*/ 2147483647 w 291"/>
                <a:gd name="T55" fmla="*/ 2147483647 h 95"/>
                <a:gd name="T56" fmla="*/ 2147483647 w 291"/>
                <a:gd name="T57" fmla="*/ 2147483647 h 95"/>
                <a:gd name="T58" fmla="*/ 2147483647 w 291"/>
                <a:gd name="T59" fmla="*/ 2147483647 h 95"/>
                <a:gd name="T60" fmla="*/ 2147483647 w 291"/>
                <a:gd name="T61" fmla="*/ 2147483647 h 95"/>
                <a:gd name="T62" fmla="*/ 2147483647 w 291"/>
                <a:gd name="T63" fmla="*/ 2147483647 h 95"/>
                <a:gd name="T64" fmla="*/ 2147483647 w 291"/>
                <a:gd name="T65" fmla="*/ 2147483647 h 95"/>
                <a:gd name="T66" fmla="*/ 2147483647 w 291"/>
                <a:gd name="T67" fmla="*/ 2147483647 h 95"/>
                <a:gd name="T68" fmla="*/ 2147483647 w 291"/>
                <a:gd name="T69" fmla="*/ 2147483647 h 95"/>
                <a:gd name="T70" fmla="*/ 2147483647 w 291"/>
                <a:gd name="T71" fmla="*/ 2147483647 h 95"/>
                <a:gd name="T72" fmla="*/ 2147483647 w 291"/>
                <a:gd name="T73" fmla="*/ 2147483647 h 95"/>
                <a:gd name="T74" fmla="*/ 2147483647 w 291"/>
                <a:gd name="T75" fmla="*/ 2147483647 h 95"/>
                <a:gd name="T76" fmla="*/ 2147483647 w 291"/>
                <a:gd name="T77" fmla="*/ 2147483647 h 95"/>
                <a:gd name="T78" fmla="*/ 2147483647 w 291"/>
                <a:gd name="T79" fmla="*/ 2147483647 h 95"/>
                <a:gd name="T80" fmla="*/ 2147483647 w 291"/>
                <a:gd name="T81" fmla="*/ 2147483647 h 95"/>
                <a:gd name="T82" fmla="*/ 2147483647 w 291"/>
                <a:gd name="T83" fmla="*/ 2147483647 h 95"/>
                <a:gd name="T84" fmla="*/ 2147483647 w 291"/>
                <a:gd name="T85" fmla="*/ 2147483647 h 95"/>
                <a:gd name="T86" fmla="*/ 2147483647 w 291"/>
                <a:gd name="T87" fmla="*/ 2147483647 h 95"/>
                <a:gd name="T88" fmla="*/ 2147483647 w 291"/>
                <a:gd name="T89" fmla="*/ 2147483647 h 95"/>
                <a:gd name="T90" fmla="*/ 2147483647 w 291"/>
                <a:gd name="T91" fmla="*/ 2147483647 h 95"/>
                <a:gd name="T92" fmla="*/ 2147483647 w 291"/>
                <a:gd name="T93" fmla="*/ 2147483647 h 95"/>
                <a:gd name="T94" fmla="*/ 2147483647 w 291"/>
                <a:gd name="T95" fmla="*/ 2147483647 h 95"/>
                <a:gd name="T96" fmla="*/ 2147483647 w 291"/>
                <a:gd name="T97" fmla="*/ 2147483647 h 95"/>
                <a:gd name="T98" fmla="*/ 2147483647 w 291"/>
                <a:gd name="T99" fmla="*/ 2147483647 h 95"/>
                <a:gd name="T100" fmla="*/ 2147483647 w 291"/>
                <a:gd name="T101" fmla="*/ 2147483647 h 95"/>
                <a:gd name="T102" fmla="*/ 2147483647 w 291"/>
                <a:gd name="T103" fmla="*/ 2147483647 h 95"/>
                <a:gd name="T104" fmla="*/ 2147483647 w 291"/>
                <a:gd name="T105" fmla="*/ 2147483647 h 95"/>
                <a:gd name="T106" fmla="*/ 2147483647 w 291"/>
                <a:gd name="T107" fmla="*/ 2147483647 h 95"/>
                <a:gd name="T108" fmla="*/ 2147483647 w 291"/>
                <a:gd name="T109" fmla="*/ 2147483647 h 9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91"/>
                <a:gd name="T166" fmla="*/ 0 h 95"/>
                <a:gd name="T167" fmla="*/ 291 w 291"/>
                <a:gd name="T168" fmla="*/ 95 h 9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91" h="95">
                  <a:moveTo>
                    <a:pt x="248" y="0"/>
                  </a:moveTo>
                  <a:lnTo>
                    <a:pt x="196" y="0"/>
                  </a:lnTo>
                  <a:lnTo>
                    <a:pt x="186" y="1"/>
                  </a:lnTo>
                  <a:lnTo>
                    <a:pt x="176" y="5"/>
                  </a:lnTo>
                  <a:lnTo>
                    <a:pt x="168" y="10"/>
                  </a:lnTo>
                  <a:lnTo>
                    <a:pt x="161" y="18"/>
                  </a:lnTo>
                  <a:lnTo>
                    <a:pt x="129" y="18"/>
                  </a:lnTo>
                  <a:lnTo>
                    <a:pt x="123" y="10"/>
                  </a:lnTo>
                  <a:lnTo>
                    <a:pt x="115" y="5"/>
                  </a:lnTo>
                  <a:lnTo>
                    <a:pt x="105" y="1"/>
                  </a:lnTo>
                  <a:lnTo>
                    <a:pt x="94" y="0"/>
                  </a:lnTo>
                  <a:lnTo>
                    <a:pt x="43" y="0"/>
                  </a:lnTo>
                  <a:lnTo>
                    <a:pt x="34" y="0"/>
                  </a:lnTo>
                  <a:lnTo>
                    <a:pt x="26" y="2"/>
                  </a:lnTo>
                  <a:lnTo>
                    <a:pt x="19" y="6"/>
                  </a:lnTo>
                  <a:lnTo>
                    <a:pt x="13" y="11"/>
                  </a:lnTo>
                  <a:lnTo>
                    <a:pt x="8" y="18"/>
                  </a:lnTo>
                  <a:lnTo>
                    <a:pt x="4" y="24"/>
                  </a:lnTo>
                  <a:lnTo>
                    <a:pt x="1" y="33"/>
                  </a:lnTo>
                  <a:lnTo>
                    <a:pt x="0" y="41"/>
                  </a:lnTo>
                  <a:lnTo>
                    <a:pt x="0" y="53"/>
                  </a:lnTo>
                  <a:lnTo>
                    <a:pt x="1" y="62"/>
                  </a:lnTo>
                  <a:lnTo>
                    <a:pt x="4" y="69"/>
                  </a:lnTo>
                  <a:lnTo>
                    <a:pt x="8" y="76"/>
                  </a:lnTo>
                  <a:lnTo>
                    <a:pt x="13" y="82"/>
                  </a:lnTo>
                  <a:lnTo>
                    <a:pt x="19" y="87"/>
                  </a:lnTo>
                  <a:lnTo>
                    <a:pt x="26" y="91"/>
                  </a:lnTo>
                  <a:lnTo>
                    <a:pt x="34" y="94"/>
                  </a:lnTo>
                  <a:lnTo>
                    <a:pt x="43" y="95"/>
                  </a:lnTo>
                  <a:lnTo>
                    <a:pt x="94" y="95"/>
                  </a:lnTo>
                  <a:lnTo>
                    <a:pt x="103" y="94"/>
                  </a:lnTo>
                  <a:lnTo>
                    <a:pt x="111" y="91"/>
                  </a:lnTo>
                  <a:lnTo>
                    <a:pt x="117" y="87"/>
                  </a:lnTo>
                  <a:lnTo>
                    <a:pt x="124" y="82"/>
                  </a:lnTo>
                  <a:lnTo>
                    <a:pt x="129" y="76"/>
                  </a:lnTo>
                  <a:lnTo>
                    <a:pt x="133" y="69"/>
                  </a:lnTo>
                  <a:lnTo>
                    <a:pt x="136" y="62"/>
                  </a:lnTo>
                  <a:lnTo>
                    <a:pt x="137" y="53"/>
                  </a:lnTo>
                  <a:lnTo>
                    <a:pt x="137" y="41"/>
                  </a:lnTo>
                  <a:lnTo>
                    <a:pt x="136" y="38"/>
                  </a:lnTo>
                  <a:lnTo>
                    <a:pt x="154" y="38"/>
                  </a:lnTo>
                  <a:lnTo>
                    <a:pt x="154" y="41"/>
                  </a:lnTo>
                  <a:lnTo>
                    <a:pt x="154" y="53"/>
                  </a:lnTo>
                  <a:lnTo>
                    <a:pt x="155" y="62"/>
                  </a:lnTo>
                  <a:lnTo>
                    <a:pt x="158" y="69"/>
                  </a:lnTo>
                  <a:lnTo>
                    <a:pt x="161" y="76"/>
                  </a:lnTo>
                  <a:lnTo>
                    <a:pt x="167" y="82"/>
                  </a:lnTo>
                  <a:lnTo>
                    <a:pt x="173" y="87"/>
                  </a:lnTo>
                  <a:lnTo>
                    <a:pt x="179" y="91"/>
                  </a:lnTo>
                  <a:lnTo>
                    <a:pt x="187" y="94"/>
                  </a:lnTo>
                  <a:lnTo>
                    <a:pt x="196" y="95"/>
                  </a:lnTo>
                  <a:lnTo>
                    <a:pt x="248" y="95"/>
                  </a:lnTo>
                  <a:lnTo>
                    <a:pt x="257" y="94"/>
                  </a:lnTo>
                  <a:lnTo>
                    <a:pt x="265" y="91"/>
                  </a:lnTo>
                  <a:lnTo>
                    <a:pt x="271" y="87"/>
                  </a:lnTo>
                  <a:lnTo>
                    <a:pt x="278" y="82"/>
                  </a:lnTo>
                  <a:lnTo>
                    <a:pt x="283" y="76"/>
                  </a:lnTo>
                  <a:lnTo>
                    <a:pt x="287" y="69"/>
                  </a:lnTo>
                  <a:lnTo>
                    <a:pt x="289" y="62"/>
                  </a:lnTo>
                  <a:lnTo>
                    <a:pt x="291" y="53"/>
                  </a:lnTo>
                  <a:lnTo>
                    <a:pt x="291" y="41"/>
                  </a:lnTo>
                  <a:lnTo>
                    <a:pt x="289" y="33"/>
                  </a:lnTo>
                  <a:lnTo>
                    <a:pt x="287" y="24"/>
                  </a:lnTo>
                  <a:lnTo>
                    <a:pt x="283" y="18"/>
                  </a:lnTo>
                  <a:lnTo>
                    <a:pt x="278" y="11"/>
                  </a:lnTo>
                  <a:lnTo>
                    <a:pt x="271" y="6"/>
                  </a:lnTo>
                  <a:lnTo>
                    <a:pt x="265" y="2"/>
                  </a:lnTo>
                  <a:lnTo>
                    <a:pt x="257" y="0"/>
                  </a:lnTo>
                  <a:lnTo>
                    <a:pt x="248" y="0"/>
                  </a:lnTo>
                  <a:close/>
                  <a:moveTo>
                    <a:pt x="116" y="53"/>
                  </a:moveTo>
                  <a:lnTo>
                    <a:pt x="116" y="53"/>
                  </a:lnTo>
                  <a:lnTo>
                    <a:pt x="115" y="58"/>
                  </a:lnTo>
                  <a:lnTo>
                    <a:pt x="114" y="62"/>
                  </a:lnTo>
                  <a:lnTo>
                    <a:pt x="112" y="65"/>
                  </a:lnTo>
                  <a:lnTo>
                    <a:pt x="110" y="68"/>
                  </a:lnTo>
                  <a:lnTo>
                    <a:pt x="106" y="71"/>
                  </a:lnTo>
                  <a:lnTo>
                    <a:pt x="103" y="73"/>
                  </a:lnTo>
                  <a:lnTo>
                    <a:pt x="98" y="74"/>
                  </a:lnTo>
                  <a:lnTo>
                    <a:pt x="94" y="74"/>
                  </a:lnTo>
                  <a:lnTo>
                    <a:pt x="43" y="74"/>
                  </a:lnTo>
                  <a:lnTo>
                    <a:pt x="37" y="74"/>
                  </a:lnTo>
                  <a:lnTo>
                    <a:pt x="34" y="73"/>
                  </a:lnTo>
                  <a:lnTo>
                    <a:pt x="30" y="71"/>
                  </a:lnTo>
                  <a:lnTo>
                    <a:pt x="27" y="68"/>
                  </a:lnTo>
                  <a:lnTo>
                    <a:pt x="24" y="65"/>
                  </a:lnTo>
                  <a:lnTo>
                    <a:pt x="22" y="62"/>
                  </a:lnTo>
                  <a:lnTo>
                    <a:pt x="21" y="58"/>
                  </a:lnTo>
                  <a:lnTo>
                    <a:pt x="21" y="53"/>
                  </a:lnTo>
                  <a:lnTo>
                    <a:pt x="21" y="41"/>
                  </a:lnTo>
                  <a:lnTo>
                    <a:pt x="21" y="37"/>
                  </a:lnTo>
                  <a:lnTo>
                    <a:pt x="22" y="33"/>
                  </a:lnTo>
                  <a:lnTo>
                    <a:pt x="24" y="29"/>
                  </a:lnTo>
                  <a:lnTo>
                    <a:pt x="27" y="25"/>
                  </a:lnTo>
                  <a:lnTo>
                    <a:pt x="30" y="23"/>
                  </a:lnTo>
                  <a:lnTo>
                    <a:pt x="34" y="22"/>
                  </a:lnTo>
                  <a:lnTo>
                    <a:pt x="37" y="20"/>
                  </a:lnTo>
                  <a:lnTo>
                    <a:pt x="43" y="19"/>
                  </a:lnTo>
                  <a:lnTo>
                    <a:pt x="94" y="19"/>
                  </a:lnTo>
                  <a:lnTo>
                    <a:pt x="98" y="20"/>
                  </a:lnTo>
                  <a:lnTo>
                    <a:pt x="103" y="22"/>
                  </a:lnTo>
                  <a:lnTo>
                    <a:pt x="106" y="23"/>
                  </a:lnTo>
                  <a:lnTo>
                    <a:pt x="110" y="25"/>
                  </a:lnTo>
                  <a:lnTo>
                    <a:pt x="112" y="29"/>
                  </a:lnTo>
                  <a:lnTo>
                    <a:pt x="114" y="33"/>
                  </a:lnTo>
                  <a:lnTo>
                    <a:pt x="115" y="37"/>
                  </a:lnTo>
                  <a:lnTo>
                    <a:pt x="116" y="41"/>
                  </a:lnTo>
                  <a:lnTo>
                    <a:pt x="116" y="53"/>
                  </a:lnTo>
                  <a:close/>
                  <a:moveTo>
                    <a:pt x="270" y="53"/>
                  </a:moveTo>
                  <a:lnTo>
                    <a:pt x="270" y="53"/>
                  </a:lnTo>
                  <a:lnTo>
                    <a:pt x="269" y="58"/>
                  </a:lnTo>
                  <a:lnTo>
                    <a:pt x="267" y="62"/>
                  </a:lnTo>
                  <a:lnTo>
                    <a:pt x="266" y="65"/>
                  </a:lnTo>
                  <a:lnTo>
                    <a:pt x="263" y="68"/>
                  </a:lnTo>
                  <a:lnTo>
                    <a:pt x="260" y="71"/>
                  </a:lnTo>
                  <a:lnTo>
                    <a:pt x="257" y="73"/>
                  </a:lnTo>
                  <a:lnTo>
                    <a:pt x="252" y="74"/>
                  </a:lnTo>
                  <a:lnTo>
                    <a:pt x="248" y="74"/>
                  </a:lnTo>
                  <a:lnTo>
                    <a:pt x="196" y="74"/>
                  </a:lnTo>
                  <a:lnTo>
                    <a:pt x="191" y="74"/>
                  </a:lnTo>
                  <a:lnTo>
                    <a:pt x="187" y="73"/>
                  </a:lnTo>
                  <a:lnTo>
                    <a:pt x="183" y="71"/>
                  </a:lnTo>
                  <a:lnTo>
                    <a:pt x="181" y="68"/>
                  </a:lnTo>
                  <a:lnTo>
                    <a:pt x="178" y="65"/>
                  </a:lnTo>
                  <a:lnTo>
                    <a:pt x="176" y="62"/>
                  </a:lnTo>
                  <a:lnTo>
                    <a:pt x="174" y="58"/>
                  </a:lnTo>
                  <a:lnTo>
                    <a:pt x="174" y="53"/>
                  </a:lnTo>
                  <a:lnTo>
                    <a:pt x="174" y="41"/>
                  </a:lnTo>
                  <a:lnTo>
                    <a:pt x="174" y="37"/>
                  </a:lnTo>
                  <a:lnTo>
                    <a:pt x="178" y="33"/>
                  </a:lnTo>
                  <a:lnTo>
                    <a:pt x="179" y="28"/>
                  </a:lnTo>
                  <a:lnTo>
                    <a:pt x="179" y="27"/>
                  </a:lnTo>
                  <a:lnTo>
                    <a:pt x="183" y="24"/>
                  </a:lnTo>
                  <a:lnTo>
                    <a:pt x="187" y="22"/>
                  </a:lnTo>
                  <a:lnTo>
                    <a:pt x="191" y="20"/>
                  </a:lnTo>
                  <a:lnTo>
                    <a:pt x="196" y="19"/>
                  </a:lnTo>
                  <a:lnTo>
                    <a:pt x="248" y="19"/>
                  </a:lnTo>
                  <a:lnTo>
                    <a:pt x="252" y="20"/>
                  </a:lnTo>
                  <a:lnTo>
                    <a:pt x="257" y="22"/>
                  </a:lnTo>
                  <a:lnTo>
                    <a:pt x="260" y="23"/>
                  </a:lnTo>
                  <a:lnTo>
                    <a:pt x="263" y="25"/>
                  </a:lnTo>
                  <a:lnTo>
                    <a:pt x="266" y="29"/>
                  </a:lnTo>
                  <a:lnTo>
                    <a:pt x="267" y="33"/>
                  </a:lnTo>
                  <a:lnTo>
                    <a:pt x="269" y="37"/>
                  </a:lnTo>
                  <a:lnTo>
                    <a:pt x="270" y="41"/>
                  </a:lnTo>
                  <a:lnTo>
                    <a:pt x="270" y="53"/>
                  </a:lnTo>
                  <a:close/>
                </a:path>
              </a:pathLst>
            </a:custGeom>
            <a:solidFill>
              <a:srgbClr val="D22630"/>
            </a:solidFill>
            <a:ln w="9525">
              <a:noFill/>
              <a:round/>
              <a:headEnd/>
              <a:tailEnd/>
            </a:ln>
          </p:spPr>
          <p:txBody>
            <a:bodyPr/>
            <a:lstStyle/>
            <a:p>
              <a:endParaRPr lang="ru-RU"/>
            </a:p>
          </p:txBody>
        </p:sp>
        <p:sp>
          <p:nvSpPr>
            <p:cNvPr id="81935" name="Freeform 38"/>
            <p:cNvSpPr>
              <a:spLocks noEditPoints="1"/>
            </p:cNvSpPr>
            <p:nvPr/>
          </p:nvSpPr>
          <p:spPr bwMode="auto">
            <a:xfrm>
              <a:off x="8067676" y="2497138"/>
              <a:ext cx="500063" cy="460375"/>
            </a:xfrm>
            <a:custGeom>
              <a:avLst/>
              <a:gdLst>
                <a:gd name="T0" fmla="*/ 2147483647 w 631"/>
                <a:gd name="T1" fmla="*/ 2147483647 h 580"/>
                <a:gd name="T2" fmla="*/ 2147483647 w 631"/>
                <a:gd name="T3" fmla="*/ 2147483647 h 580"/>
                <a:gd name="T4" fmla="*/ 2147483647 w 631"/>
                <a:gd name="T5" fmla="*/ 2147483647 h 580"/>
                <a:gd name="T6" fmla="*/ 2147483647 w 631"/>
                <a:gd name="T7" fmla="*/ 2147483647 h 580"/>
                <a:gd name="T8" fmla="*/ 2147483647 w 631"/>
                <a:gd name="T9" fmla="*/ 2147483647 h 580"/>
                <a:gd name="T10" fmla="*/ 2147483647 w 631"/>
                <a:gd name="T11" fmla="*/ 2147483647 h 580"/>
                <a:gd name="T12" fmla="*/ 2147483647 w 631"/>
                <a:gd name="T13" fmla="*/ 2147483647 h 580"/>
                <a:gd name="T14" fmla="*/ 2147483647 w 631"/>
                <a:gd name="T15" fmla="*/ 2147483647 h 580"/>
                <a:gd name="T16" fmla="*/ 2147483647 w 631"/>
                <a:gd name="T17" fmla="*/ 2147483647 h 580"/>
                <a:gd name="T18" fmla="*/ 2147483647 w 631"/>
                <a:gd name="T19" fmla="*/ 2147483647 h 580"/>
                <a:gd name="T20" fmla="*/ 2147483647 w 631"/>
                <a:gd name="T21" fmla="*/ 2147483647 h 580"/>
                <a:gd name="T22" fmla="*/ 2147483647 w 631"/>
                <a:gd name="T23" fmla="*/ 2147483647 h 580"/>
                <a:gd name="T24" fmla="*/ 2147483647 w 631"/>
                <a:gd name="T25" fmla="*/ 2147483647 h 580"/>
                <a:gd name="T26" fmla="*/ 2147483647 w 631"/>
                <a:gd name="T27" fmla="*/ 2147483647 h 580"/>
                <a:gd name="T28" fmla="*/ 2147483647 w 631"/>
                <a:gd name="T29" fmla="*/ 2147483647 h 580"/>
                <a:gd name="T30" fmla="*/ 2147483647 w 631"/>
                <a:gd name="T31" fmla="*/ 2147483647 h 580"/>
                <a:gd name="T32" fmla="*/ 2147483647 w 631"/>
                <a:gd name="T33" fmla="*/ 2147483647 h 580"/>
                <a:gd name="T34" fmla="*/ 2147483647 w 631"/>
                <a:gd name="T35" fmla="*/ 2147483647 h 580"/>
                <a:gd name="T36" fmla="*/ 2147483647 w 631"/>
                <a:gd name="T37" fmla="*/ 2147483647 h 580"/>
                <a:gd name="T38" fmla="*/ 2147483647 w 631"/>
                <a:gd name="T39" fmla="*/ 2147483647 h 580"/>
                <a:gd name="T40" fmla="*/ 2147483647 w 631"/>
                <a:gd name="T41" fmla="*/ 2147483647 h 580"/>
                <a:gd name="T42" fmla="*/ 2147483647 w 631"/>
                <a:gd name="T43" fmla="*/ 2147483647 h 580"/>
                <a:gd name="T44" fmla="*/ 2147483647 w 631"/>
                <a:gd name="T45" fmla="*/ 2147483647 h 580"/>
                <a:gd name="T46" fmla="*/ 2147483647 w 631"/>
                <a:gd name="T47" fmla="*/ 2147483647 h 580"/>
                <a:gd name="T48" fmla="*/ 2147483647 w 631"/>
                <a:gd name="T49" fmla="*/ 2147483647 h 580"/>
                <a:gd name="T50" fmla="*/ 2147483647 w 631"/>
                <a:gd name="T51" fmla="*/ 2147483647 h 580"/>
                <a:gd name="T52" fmla="*/ 2147483647 w 631"/>
                <a:gd name="T53" fmla="*/ 2147483647 h 580"/>
                <a:gd name="T54" fmla="*/ 2147483647 w 631"/>
                <a:gd name="T55" fmla="*/ 2147483647 h 580"/>
                <a:gd name="T56" fmla="*/ 2147483647 w 631"/>
                <a:gd name="T57" fmla="*/ 2147483647 h 580"/>
                <a:gd name="T58" fmla="*/ 2147483647 w 631"/>
                <a:gd name="T59" fmla="*/ 2147483647 h 580"/>
                <a:gd name="T60" fmla="*/ 2147483647 w 631"/>
                <a:gd name="T61" fmla="*/ 2147483647 h 580"/>
                <a:gd name="T62" fmla="*/ 2147483647 w 631"/>
                <a:gd name="T63" fmla="*/ 2147483647 h 580"/>
                <a:gd name="T64" fmla="*/ 2147483647 w 631"/>
                <a:gd name="T65" fmla="*/ 2147483647 h 580"/>
                <a:gd name="T66" fmla="*/ 2147483647 w 631"/>
                <a:gd name="T67" fmla="*/ 2147483647 h 580"/>
                <a:gd name="T68" fmla="*/ 2147483647 w 631"/>
                <a:gd name="T69" fmla="*/ 2147483647 h 580"/>
                <a:gd name="T70" fmla="*/ 2147483647 w 631"/>
                <a:gd name="T71" fmla="*/ 2147483647 h 580"/>
                <a:gd name="T72" fmla="*/ 2147483647 w 631"/>
                <a:gd name="T73" fmla="*/ 2147483647 h 580"/>
                <a:gd name="T74" fmla="*/ 2147483647 w 631"/>
                <a:gd name="T75" fmla="*/ 2147483647 h 580"/>
                <a:gd name="T76" fmla="*/ 2147483647 w 631"/>
                <a:gd name="T77" fmla="*/ 2147483647 h 580"/>
                <a:gd name="T78" fmla="*/ 2147483647 w 631"/>
                <a:gd name="T79" fmla="*/ 2147483647 h 580"/>
                <a:gd name="T80" fmla="*/ 2147483647 w 631"/>
                <a:gd name="T81" fmla="*/ 2147483647 h 580"/>
                <a:gd name="T82" fmla="*/ 2147483647 w 631"/>
                <a:gd name="T83" fmla="*/ 2147483647 h 580"/>
                <a:gd name="T84" fmla="*/ 2147483647 w 631"/>
                <a:gd name="T85" fmla="*/ 2147483647 h 580"/>
                <a:gd name="T86" fmla="*/ 2147483647 w 631"/>
                <a:gd name="T87" fmla="*/ 2147483647 h 580"/>
                <a:gd name="T88" fmla="*/ 2147483647 w 631"/>
                <a:gd name="T89" fmla="*/ 2147483647 h 580"/>
                <a:gd name="T90" fmla="*/ 2147483647 w 631"/>
                <a:gd name="T91" fmla="*/ 2147483647 h 580"/>
                <a:gd name="T92" fmla="*/ 2147483647 w 631"/>
                <a:gd name="T93" fmla="*/ 2147483647 h 580"/>
                <a:gd name="T94" fmla="*/ 2147483647 w 631"/>
                <a:gd name="T95" fmla="*/ 2147483647 h 580"/>
                <a:gd name="T96" fmla="*/ 2147483647 w 631"/>
                <a:gd name="T97" fmla="*/ 2147483647 h 580"/>
                <a:gd name="T98" fmla="*/ 2147483647 w 631"/>
                <a:gd name="T99" fmla="*/ 2147483647 h 580"/>
                <a:gd name="T100" fmla="*/ 2147483647 w 631"/>
                <a:gd name="T101" fmla="*/ 2147483647 h 580"/>
                <a:gd name="T102" fmla="*/ 2147483647 w 631"/>
                <a:gd name="T103" fmla="*/ 2147483647 h 580"/>
                <a:gd name="T104" fmla="*/ 2147483647 w 631"/>
                <a:gd name="T105" fmla="*/ 2147483647 h 580"/>
                <a:gd name="T106" fmla="*/ 2147483647 w 631"/>
                <a:gd name="T107" fmla="*/ 2147483647 h 580"/>
                <a:gd name="T108" fmla="*/ 2147483647 w 631"/>
                <a:gd name="T109" fmla="*/ 2147483647 h 580"/>
                <a:gd name="T110" fmla="*/ 2147483647 w 631"/>
                <a:gd name="T111" fmla="*/ 2147483647 h 580"/>
                <a:gd name="T112" fmla="*/ 2147483647 w 631"/>
                <a:gd name="T113" fmla="*/ 2147483647 h 580"/>
                <a:gd name="T114" fmla="*/ 2147483647 w 631"/>
                <a:gd name="T115" fmla="*/ 2147483647 h 580"/>
                <a:gd name="T116" fmla="*/ 2147483647 w 631"/>
                <a:gd name="T117" fmla="*/ 2147483647 h 580"/>
                <a:gd name="T118" fmla="*/ 2147483647 w 631"/>
                <a:gd name="T119" fmla="*/ 2147483647 h 580"/>
                <a:gd name="T120" fmla="*/ 2147483647 w 631"/>
                <a:gd name="T121" fmla="*/ 2147483647 h 5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31"/>
                <a:gd name="T184" fmla="*/ 0 h 580"/>
                <a:gd name="T185" fmla="*/ 631 w 631"/>
                <a:gd name="T186" fmla="*/ 580 h 5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31" h="580">
                  <a:moveTo>
                    <a:pt x="591" y="128"/>
                  </a:moveTo>
                  <a:lnTo>
                    <a:pt x="591" y="128"/>
                  </a:lnTo>
                  <a:lnTo>
                    <a:pt x="583" y="122"/>
                  </a:lnTo>
                  <a:lnTo>
                    <a:pt x="573" y="115"/>
                  </a:lnTo>
                  <a:lnTo>
                    <a:pt x="564" y="110"/>
                  </a:lnTo>
                  <a:lnTo>
                    <a:pt x="553" y="107"/>
                  </a:lnTo>
                  <a:lnTo>
                    <a:pt x="542" y="105"/>
                  </a:lnTo>
                  <a:lnTo>
                    <a:pt x="531" y="105"/>
                  </a:lnTo>
                  <a:lnTo>
                    <a:pt x="520" y="106"/>
                  </a:lnTo>
                  <a:lnTo>
                    <a:pt x="508" y="109"/>
                  </a:lnTo>
                  <a:lnTo>
                    <a:pt x="499" y="100"/>
                  </a:lnTo>
                  <a:lnTo>
                    <a:pt x="491" y="92"/>
                  </a:lnTo>
                  <a:lnTo>
                    <a:pt x="482" y="87"/>
                  </a:lnTo>
                  <a:lnTo>
                    <a:pt x="472" y="82"/>
                  </a:lnTo>
                  <a:lnTo>
                    <a:pt x="462" y="79"/>
                  </a:lnTo>
                  <a:lnTo>
                    <a:pt x="451" y="78"/>
                  </a:lnTo>
                  <a:lnTo>
                    <a:pt x="440" y="78"/>
                  </a:lnTo>
                  <a:lnTo>
                    <a:pt x="428" y="80"/>
                  </a:lnTo>
                  <a:lnTo>
                    <a:pt x="423" y="71"/>
                  </a:lnTo>
                  <a:lnTo>
                    <a:pt x="412" y="58"/>
                  </a:lnTo>
                  <a:lnTo>
                    <a:pt x="401" y="48"/>
                  </a:lnTo>
                  <a:lnTo>
                    <a:pt x="388" y="39"/>
                  </a:lnTo>
                  <a:lnTo>
                    <a:pt x="372" y="32"/>
                  </a:lnTo>
                  <a:lnTo>
                    <a:pt x="356" y="27"/>
                  </a:lnTo>
                  <a:lnTo>
                    <a:pt x="338" y="23"/>
                  </a:lnTo>
                  <a:lnTo>
                    <a:pt x="318" y="22"/>
                  </a:lnTo>
                  <a:lnTo>
                    <a:pt x="296" y="22"/>
                  </a:lnTo>
                  <a:lnTo>
                    <a:pt x="282" y="16"/>
                  </a:lnTo>
                  <a:lnTo>
                    <a:pt x="269" y="12"/>
                  </a:lnTo>
                  <a:lnTo>
                    <a:pt x="255" y="8"/>
                  </a:lnTo>
                  <a:lnTo>
                    <a:pt x="241" y="4"/>
                  </a:lnTo>
                  <a:lnTo>
                    <a:pt x="226" y="1"/>
                  </a:lnTo>
                  <a:lnTo>
                    <a:pt x="212" y="1"/>
                  </a:lnTo>
                  <a:lnTo>
                    <a:pt x="198" y="0"/>
                  </a:lnTo>
                  <a:lnTo>
                    <a:pt x="184" y="1"/>
                  </a:lnTo>
                  <a:lnTo>
                    <a:pt x="170" y="3"/>
                  </a:lnTo>
                  <a:lnTo>
                    <a:pt x="157" y="5"/>
                  </a:lnTo>
                  <a:lnTo>
                    <a:pt x="144" y="9"/>
                  </a:lnTo>
                  <a:lnTo>
                    <a:pt x="131" y="13"/>
                  </a:lnTo>
                  <a:lnTo>
                    <a:pt x="118" y="18"/>
                  </a:lnTo>
                  <a:lnTo>
                    <a:pt x="105" y="25"/>
                  </a:lnTo>
                  <a:lnTo>
                    <a:pt x="93" y="31"/>
                  </a:lnTo>
                  <a:lnTo>
                    <a:pt x="82" y="39"/>
                  </a:lnTo>
                  <a:lnTo>
                    <a:pt x="66" y="53"/>
                  </a:lnTo>
                  <a:lnTo>
                    <a:pt x="57" y="62"/>
                  </a:lnTo>
                  <a:lnTo>
                    <a:pt x="50" y="71"/>
                  </a:lnTo>
                  <a:lnTo>
                    <a:pt x="41" y="83"/>
                  </a:lnTo>
                  <a:lnTo>
                    <a:pt x="33" y="94"/>
                  </a:lnTo>
                  <a:lnTo>
                    <a:pt x="26" y="109"/>
                  </a:lnTo>
                  <a:lnTo>
                    <a:pt x="19" y="124"/>
                  </a:lnTo>
                  <a:lnTo>
                    <a:pt x="13" y="141"/>
                  </a:lnTo>
                  <a:lnTo>
                    <a:pt x="8" y="160"/>
                  </a:lnTo>
                  <a:lnTo>
                    <a:pt x="4" y="180"/>
                  </a:lnTo>
                  <a:lnTo>
                    <a:pt x="2" y="202"/>
                  </a:lnTo>
                  <a:lnTo>
                    <a:pt x="0" y="226"/>
                  </a:lnTo>
                  <a:lnTo>
                    <a:pt x="0" y="252"/>
                  </a:lnTo>
                  <a:lnTo>
                    <a:pt x="3" y="279"/>
                  </a:lnTo>
                  <a:lnTo>
                    <a:pt x="7" y="309"/>
                  </a:lnTo>
                  <a:lnTo>
                    <a:pt x="10" y="332"/>
                  </a:lnTo>
                  <a:lnTo>
                    <a:pt x="12" y="352"/>
                  </a:lnTo>
                  <a:lnTo>
                    <a:pt x="15" y="370"/>
                  </a:lnTo>
                  <a:lnTo>
                    <a:pt x="19" y="385"/>
                  </a:lnTo>
                  <a:lnTo>
                    <a:pt x="24" y="397"/>
                  </a:lnTo>
                  <a:lnTo>
                    <a:pt x="29" y="407"/>
                  </a:lnTo>
                  <a:lnTo>
                    <a:pt x="35" y="415"/>
                  </a:lnTo>
                  <a:lnTo>
                    <a:pt x="42" y="420"/>
                  </a:lnTo>
                  <a:lnTo>
                    <a:pt x="50" y="424"/>
                  </a:lnTo>
                  <a:lnTo>
                    <a:pt x="53" y="424"/>
                  </a:lnTo>
                  <a:lnTo>
                    <a:pt x="59" y="424"/>
                  </a:lnTo>
                  <a:lnTo>
                    <a:pt x="64" y="441"/>
                  </a:lnTo>
                  <a:lnTo>
                    <a:pt x="70" y="458"/>
                  </a:lnTo>
                  <a:lnTo>
                    <a:pt x="77" y="473"/>
                  </a:lnTo>
                  <a:lnTo>
                    <a:pt x="84" y="487"/>
                  </a:lnTo>
                  <a:lnTo>
                    <a:pt x="93" y="500"/>
                  </a:lnTo>
                  <a:lnTo>
                    <a:pt x="102" y="513"/>
                  </a:lnTo>
                  <a:lnTo>
                    <a:pt x="112" y="525"/>
                  </a:lnTo>
                  <a:lnTo>
                    <a:pt x="122" y="536"/>
                  </a:lnTo>
                  <a:lnTo>
                    <a:pt x="133" y="545"/>
                  </a:lnTo>
                  <a:lnTo>
                    <a:pt x="145" y="554"/>
                  </a:lnTo>
                  <a:lnTo>
                    <a:pt x="157" y="562"/>
                  </a:lnTo>
                  <a:lnTo>
                    <a:pt x="170" y="569"/>
                  </a:lnTo>
                  <a:lnTo>
                    <a:pt x="183" y="574"/>
                  </a:lnTo>
                  <a:lnTo>
                    <a:pt x="195" y="576"/>
                  </a:lnTo>
                  <a:lnTo>
                    <a:pt x="210" y="579"/>
                  </a:lnTo>
                  <a:lnTo>
                    <a:pt x="224" y="580"/>
                  </a:lnTo>
                  <a:lnTo>
                    <a:pt x="241" y="579"/>
                  </a:lnTo>
                  <a:lnTo>
                    <a:pt x="256" y="575"/>
                  </a:lnTo>
                  <a:lnTo>
                    <a:pt x="273" y="570"/>
                  </a:lnTo>
                  <a:lnTo>
                    <a:pt x="287" y="564"/>
                  </a:lnTo>
                  <a:lnTo>
                    <a:pt x="303" y="554"/>
                  </a:lnTo>
                  <a:lnTo>
                    <a:pt x="316" y="544"/>
                  </a:lnTo>
                  <a:lnTo>
                    <a:pt x="329" y="532"/>
                  </a:lnTo>
                  <a:lnTo>
                    <a:pt x="341" y="518"/>
                  </a:lnTo>
                  <a:lnTo>
                    <a:pt x="352" y="531"/>
                  </a:lnTo>
                  <a:lnTo>
                    <a:pt x="363" y="543"/>
                  </a:lnTo>
                  <a:lnTo>
                    <a:pt x="376" y="552"/>
                  </a:lnTo>
                  <a:lnTo>
                    <a:pt x="389" y="560"/>
                  </a:lnTo>
                  <a:lnTo>
                    <a:pt x="402" y="566"/>
                  </a:lnTo>
                  <a:lnTo>
                    <a:pt x="416" y="571"/>
                  </a:lnTo>
                  <a:lnTo>
                    <a:pt x="431" y="574"/>
                  </a:lnTo>
                  <a:lnTo>
                    <a:pt x="445" y="574"/>
                  </a:lnTo>
                  <a:lnTo>
                    <a:pt x="456" y="574"/>
                  </a:lnTo>
                  <a:lnTo>
                    <a:pt x="468" y="573"/>
                  </a:lnTo>
                  <a:lnTo>
                    <a:pt x="480" y="569"/>
                  </a:lnTo>
                  <a:lnTo>
                    <a:pt x="490" y="565"/>
                  </a:lnTo>
                  <a:lnTo>
                    <a:pt x="500" y="560"/>
                  </a:lnTo>
                  <a:lnTo>
                    <a:pt x="511" y="553"/>
                  </a:lnTo>
                  <a:lnTo>
                    <a:pt x="521" y="547"/>
                  </a:lnTo>
                  <a:lnTo>
                    <a:pt x="530" y="539"/>
                  </a:lnTo>
                  <a:lnTo>
                    <a:pt x="539" y="530"/>
                  </a:lnTo>
                  <a:lnTo>
                    <a:pt x="547" y="521"/>
                  </a:lnTo>
                  <a:lnTo>
                    <a:pt x="555" y="509"/>
                  </a:lnTo>
                  <a:lnTo>
                    <a:pt x="562" y="499"/>
                  </a:lnTo>
                  <a:lnTo>
                    <a:pt x="569" y="487"/>
                  </a:lnTo>
                  <a:lnTo>
                    <a:pt x="574" y="474"/>
                  </a:lnTo>
                  <a:lnTo>
                    <a:pt x="579" y="461"/>
                  </a:lnTo>
                  <a:lnTo>
                    <a:pt x="584" y="447"/>
                  </a:lnTo>
                  <a:lnTo>
                    <a:pt x="592" y="443"/>
                  </a:lnTo>
                  <a:lnTo>
                    <a:pt x="600" y="437"/>
                  </a:lnTo>
                  <a:lnTo>
                    <a:pt x="608" y="428"/>
                  </a:lnTo>
                  <a:lnTo>
                    <a:pt x="614" y="419"/>
                  </a:lnTo>
                  <a:lnTo>
                    <a:pt x="618" y="408"/>
                  </a:lnTo>
                  <a:lnTo>
                    <a:pt x="622" y="398"/>
                  </a:lnTo>
                  <a:lnTo>
                    <a:pt x="624" y="386"/>
                  </a:lnTo>
                  <a:lnTo>
                    <a:pt x="626" y="374"/>
                  </a:lnTo>
                  <a:lnTo>
                    <a:pt x="627" y="362"/>
                  </a:lnTo>
                  <a:lnTo>
                    <a:pt x="626" y="350"/>
                  </a:lnTo>
                  <a:lnTo>
                    <a:pt x="623" y="339"/>
                  </a:lnTo>
                  <a:lnTo>
                    <a:pt x="619" y="327"/>
                  </a:lnTo>
                  <a:lnTo>
                    <a:pt x="627" y="296"/>
                  </a:lnTo>
                  <a:lnTo>
                    <a:pt x="631" y="266"/>
                  </a:lnTo>
                  <a:lnTo>
                    <a:pt x="631" y="238"/>
                  </a:lnTo>
                  <a:lnTo>
                    <a:pt x="631" y="225"/>
                  </a:lnTo>
                  <a:lnTo>
                    <a:pt x="629" y="211"/>
                  </a:lnTo>
                  <a:lnTo>
                    <a:pt x="627" y="199"/>
                  </a:lnTo>
                  <a:lnTo>
                    <a:pt x="624" y="186"/>
                  </a:lnTo>
                  <a:lnTo>
                    <a:pt x="620" y="175"/>
                  </a:lnTo>
                  <a:lnTo>
                    <a:pt x="615" y="164"/>
                  </a:lnTo>
                  <a:lnTo>
                    <a:pt x="610" y="154"/>
                  </a:lnTo>
                  <a:lnTo>
                    <a:pt x="605" y="145"/>
                  </a:lnTo>
                  <a:lnTo>
                    <a:pt x="598" y="136"/>
                  </a:lnTo>
                  <a:lnTo>
                    <a:pt x="591" y="128"/>
                  </a:lnTo>
                  <a:close/>
                  <a:moveTo>
                    <a:pt x="398" y="396"/>
                  </a:moveTo>
                  <a:lnTo>
                    <a:pt x="398" y="396"/>
                  </a:lnTo>
                  <a:lnTo>
                    <a:pt x="393" y="401"/>
                  </a:lnTo>
                  <a:lnTo>
                    <a:pt x="398" y="372"/>
                  </a:lnTo>
                  <a:lnTo>
                    <a:pt x="400" y="343"/>
                  </a:lnTo>
                  <a:lnTo>
                    <a:pt x="412" y="309"/>
                  </a:lnTo>
                  <a:lnTo>
                    <a:pt x="415" y="323"/>
                  </a:lnTo>
                  <a:lnTo>
                    <a:pt x="415" y="337"/>
                  </a:lnTo>
                  <a:lnTo>
                    <a:pt x="415" y="350"/>
                  </a:lnTo>
                  <a:lnTo>
                    <a:pt x="412" y="362"/>
                  </a:lnTo>
                  <a:lnTo>
                    <a:pt x="410" y="372"/>
                  </a:lnTo>
                  <a:lnTo>
                    <a:pt x="407" y="381"/>
                  </a:lnTo>
                  <a:lnTo>
                    <a:pt x="403" y="389"/>
                  </a:lnTo>
                  <a:lnTo>
                    <a:pt x="398" y="396"/>
                  </a:lnTo>
                  <a:close/>
                  <a:moveTo>
                    <a:pt x="95" y="56"/>
                  </a:moveTo>
                  <a:lnTo>
                    <a:pt x="95" y="56"/>
                  </a:lnTo>
                  <a:lnTo>
                    <a:pt x="106" y="48"/>
                  </a:lnTo>
                  <a:lnTo>
                    <a:pt x="118" y="40"/>
                  </a:lnTo>
                  <a:lnTo>
                    <a:pt x="131" y="35"/>
                  </a:lnTo>
                  <a:lnTo>
                    <a:pt x="144" y="30"/>
                  </a:lnTo>
                  <a:lnTo>
                    <a:pt x="158" y="26"/>
                  </a:lnTo>
                  <a:lnTo>
                    <a:pt x="172" y="23"/>
                  </a:lnTo>
                  <a:lnTo>
                    <a:pt x="186" y="22"/>
                  </a:lnTo>
                  <a:lnTo>
                    <a:pt x="201" y="21"/>
                  </a:lnTo>
                  <a:lnTo>
                    <a:pt x="224" y="22"/>
                  </a:lnTo>
                  <a:lnTo>
                    <a:pt x="246" y="26"/>
                  </a:lnTo>
                  <a:lnTo>
                    <a:pt x="268" y="32"/>
                  </a:lnTo>
                  <a:lnTo>
                    <a:pt x="290" y="42"/>
                  </a:lnTo>
                  <a:lnTo>
                    <a:pt x="295" y="43"/>
                  </a:lnTo>
                  <a:lnTo>
                    <a:pt x="314" y="43"/>
                  </a:lnTo>
                  <a:lnTo>
                    <a:pt x="332" y="44"/>
                  </a:lnTo>
                  <a:lnTo>
                    <a:pt x="348" y="47"/>
                  </a:lnTo>
                  <a:lnTo>
                    <a:pt x="362" y="51"/>
                  </a:lnTo>
                  <a:lnTo>
                    <a:pt x="376" y="56"/>
                  </a:lnTo>
                  <a:lnTo>
                    <a:pt x="388" y="63"/>
                  </a:lnTo>
                  <a:lnTo>
                    <a:pt x="397" y="73"/>
                  </a:lnTo>
                  <a:lnTo>
                    <a:pt x="406" y="83"/>
                  </a:lnTo>
                  <a:lnTo>
                    <a:pt x="411" y="91"/>
                  </a:lnTo>
                  <a:lnTo>
                    <a:pt x="415" y="98"/>
                  </a:lnTo>
                  <a:lnTo>
                    <a:pt x="419" y="107"/>
                  </a:lnTo>
                  <a:lnTo>
                    <a:pt x="422" y="116"/>
                  </a:lnTo>
                  <a:lnTo>
                    <a:pt x="425" y="138"/>
                  </a:lnTo>
                  <a:lnTo>
                    <a:pt x="425" y="162"/>
                  </a:lnTo>
                  <a:lnTo>
                    <a:pt x="424" y="186"/>
                  </a:lnTo>
                  <a:lnTo>
                    <a:pt x="419" y="215"/>
                  </a:lnTo>
                  <a:lnTo>
                    <a:pt x="412" y="244"/>
                  </a:lnTo>
                  <a:lnTo>
                    <a:pt x="402" y="277"/>
                  </a:lnTo>
                  <a:lnTo>
                    <a:pt x="400" y="259"/>
                  </a:lnTo>
                  <a:lnTo>
                    <a:pt x="394" y="240"/>
                  </a:lnTo>
                  <a:lnTo>
                    <a:pt x="387" y="225"/>
                  </a:lnTo>
                  <a:lnTo>
                    <a:pt x="379" y="211"/>
                  </a:lnTo>
                  <a:lnTo>
                    <a:pt x="370" y="198"/>
                  </a:lnTo>
                  <a:lnTo>
                    <a:pt x="360" y="185"/>
                  </a:lnTo>
                  <a:lnTo>
                    <a:pt x="339" y="162"/>
                  </a:lnTo>
                  <a:lnTo>
                    <a:pt x="318" y="138"/>
                  </a:lnTo>
                  <a:lnTo>
                    <a:pt x="309" y="127"/>
                  </a:lnTo>
                  <a:lnTo>
                    <a:pt x="300" y="114"/>
                  </a:lnTo>
                  <a:lnTo>
                    <a:pt x="296" y="111"/>
                  </a:lnTo>
                  <a:lnTo>
                    <a:pt x="291" y="110"/>
                  </a:lnTo>
                  <a:lnTo>
                    <a:pt x="286" y="111"/>
                  </a:lnTo>
                  <a:lnTo>
                    <a:pt x="282" y="115"/>
                  </a:lnTo>
                  <a:lnTo>
                    <a:pt x="276" y="125"/>
                  </a:lnTo>
                  <a:lnTo>
                    <a:pt x="267" y="135"/>
                  </a:lnTo>
                  <a:lnTo>
                    <a:pt x="256" y="142"/>
                  </a:lnTo>
                  <a:lnTo>
                    <a:pt x="246" y="150"/>
                  </a:lnTo>
                  <a:lnTo>
                    <a:pt x="233" y="157"/>
                  </a:lnTo>
                  <a:lnTo>
                    <a:pt x="220" y="163"/>
                  </a:lnTo>
                  <a:lnTo>
                    <a:pt x="193" y="173"/>
                  </a:lnTo>
                  <a:lnTo>
                    <a:pt x="171" y="184"/>
                  </a:lnTo>
                  <a:lnTo>
                    <a:pt x="149" y="193"/>
                  </a:lnTo>
                  <a:lnTo>
                    <a:pt x="128" y="206"/>
                  </a:lnTo>
                  <a:lnTo>
                    <a:pt x="118" y="212"/>
                  </a:lnTo>
                  <a:lnTo>
                    <a:pt x="108" y="220"/>
                  </a:lnTo>
                  <a:lnTo>
                    <a:pt x="99" y="228"/>
                  </a:lnTo>
                  <a:lnTo>
                    <a:pt x="90" y="237"/>
                  </a:lnTo>
                  <a:lnTo>
                    <a:pt x="81" y="247"/>
                  </a:lnTo>
                  <a:lnTo>
                    <a:pt x="74" y="259"/>
                  </a:lnTo>
                  <a:lnTo>
                    <a:pt x="66" y="271"/>
                  </a:lnTo>
                  <a:lnTo>
                    <a:pt x="61" y="284"/>
                  </a:lnTo>
                  <a:lnTo>
                    <a:pt x="56" y="300"/>
                  </a:lnTo>
                  <a:lnTo>
                    <a:pt x="51" y="317"/>
                  </a:lnTo>
                  <a:lnTo>
                    <a:pt x="30" y="295"/>
                  </a:lnTo>
                  <a:lnTo>
                    <a:pt x="28" y="292"/>
                  </a:lnTo>
                  <a:lnTo>
                    <a:pt x="25" y="291"/>
                  </a:lnTo>
                  <a:lnTo>
                    <a:pt x="22" y="271"/>
                  </a:lnTo>
                  <a:lnTo>
                    <a:pt x="21" y="252"/>
                  </a:lnTo>
                  <a:lnTo>
                    <a:pt x="21" y="234"/>
                  </a:lnTo>
                  <a:lnTo>
                    <a:pt x="21" y="216"/>
                  </a:lnTo>
                  <a:lnTo>
                    <a:pt x="22" y="199"/>
                  </a:lnTo>
                  <a:lnTo>
                    <a:pt x="24" y="182"/>
                  </a:lnTo>
                  <a:lnTo>
                    <a:pt x="28" y="166"/>
                  </a:lnTo>
                  <a:lnTo>
                    <a:pt x="31" y="151"/>
                  </a:lnTo>
                  <a:lnTo>
                    <a:pt x="37" y="136"/>
                  </a:lnTo>
                  <a:lnTo>
                    <a:pt x="42" y="123"/>
                  </a:lnTo>
                  <a:lnTo>
                    <a:pt x="48" y="109"/>
                  </a:lnTo>
                  <a:lnTo>
                    <a:pt x="56" y="97"/>
                  </a:lnTo>
                  <a:lnTo>
                    <a:pt x="64" y="85"/>
                  </a:lnTo>
                  <a:lnTo>
                    <a:pt x="74" y="75"/>
                  </a:lnTo>
                  <a:lnTo>
                    <a:pt x="83" y="65"/>
                  </a:lnTo>
                  <a:lnTo>
                    <a:pt x="95" y="56"/>
                  </a:lnTo>
                  <a:close/>
                  <a:moveTo>
                    <a:pt x="52" y="403"/>
                  </a:moveTo>
                  <a:lnTo>
                    <a:pt x="52" y="403"/>
                  </a:lnTo>
                  <a:lnTo>
                    <a:pt x="50" y="401"/>
                  </a:lnTo>
                  <a:lnTo>
                    <a:pt x="47" y="398"/>
                  </a:lnTo>
                  <a:lnTo>
                    <a:pt x="44" y="393"/>
                  </a:lnTo>
                  <a:lnTo>
                    <a:pt x="41" y="385"/>
                  </a:lnTo>
                  <a:lnTo>
                    <a:pt x="38" y="375"/>
                  </a:lnTo>
                  <a:lnTo>
                    <a:pt x="34" y="361"/>
                  </a:lnTo>
                  <a:lnTo>
                    <a:pt x="31" y="344"/>
                  </a:lnTo>
                  <a:lnTo>
                    <a:pt x="29" y="322"/>
                  </a:lnTo>
                  <a:lnTo>
                    <a:pt x="48" y="343"/>
                  </a:lnTo>
                  <a:lnTo>
                    <a:pt x="50" y="374"/>
                  </a:lnTo>
                  <a:lnTo>
                    <a:pt x="53" y="403"/>
                  </a:lnTo>
                  <a:lnTo>
                    <a:pt x="52" y="403"/>
                  </a:lnTo>
                  <a:close/>
                  <a:moveTo>
                    <a:pt x="224" y="560"/>
                  </a:moveTo>
                  <a:lnTo>
                    <a:pt x="224" y="560"/>
                  </a:lnTo>
                  <a:lnTo>
                    <a:pt x="211" y="558"/>
                  </a:lnTo>
                  <a:lnTo>
                    <a:pt x="198" y="557"/>
                  </a:lnTo>
                  <a:lnTo>
                    <a:pt x="186" y="553"/>
                  </a:lnTo>
                  <a:lnTo>
                    <a:pt x="175" y="548"/>
                  </a:lnTo>
                  <a:lnTo>
                    <a:pt x="163" y="543"/>
                  </a:lnTo>
                  <a:lnTo>
                    <a:pt x="153" y="535"/>
                  </a:lnTo>
                  <a:lnTo>
                    <a:pt x="143" y="527"/>
                  </a:lnTo>
                  <a:lnTo>
                    <a:pt x="132" y="517"/>
                  </a:lnTo>
                  <a:lnTo>
                    <a:pt x="123" y="507"/>
                  </a:lnTo>
                  <a:lnTo>
                    <a:pt x="114" y="495"/>
                  </a:lnTo>
                  <a:lnTo>
                    <a:pt x="106" y="483"/>
                  </a:lnTo>
                  <a:lnTo>
                    <a:pt x="99" y="470"/>
                  </a:lnTo>
                  <a:lnTo>
                    <a:pt x="92" y="456"/>
                  </a:lnTo>
                  <a:lnTo>
                    <a:pt x="86" y="442"/>
                  </a:lnTo>
                  <a:lnTo>
                    <a:pt x="81" y="427"/>
                  </a:lnTo>
                  <a:lnTo>
                    <a:pt x="77" y="411"/>
                  </a:lnTo>
                  <a:lnTo>
                    <a:pt x="75" y="408"/>
                  </a:lnTo>
                  <a:lnTo>
                    <a:pt x="73" y="393"/>
                  </a:lnTo>
                  <a:lnTo>
                    <a:pt x="70" y="376"/>
                  </a:lnTo>
                  <a:lnTo>
                    <a:pt x="69" y="358"/>
                  </a:lnTo>
                  <a:lnTo>
                    <a:pt x="68" y="341"/>
                  </a:lnTo>
                  <a:lnTo>
                    <a:pt x="70" y="323"/>
                  </a:lnTo>
                  <a:lnTo>
                    <a:pt x="74" y="308"/>
                  </a:lnTo>
                  <a:lnTo>
                    <a:pt x="79" y="292"/>
                  </a:lnTo>
                  <a:lnTo>
                    <a:pt x="86" y="279"/>
                  </a:lnTo>
                  <a:lnTo>
                    <a:pt x="92" y="268"/>
                  </a:lnTo>
                  <a:lnTo>
                    <a:pt x="100" y="257"/>
                  </a:lnTo>
                  <a:lnTo>
                    <a:pt x="108" y="248"/>
                  </a:lnTo>
                  <a:lnTo>
                    <a:pt x="117" y="239"/>
                  </a:lnTo>
                  <a:lnTo>
                    <a:pt x="126" y="231"/>
                  </a:lnTo>
                  <a:lnTo>
                    <a:pt x="136" y="225"/>
                  </a:lnTo>
                  <a:lnTo>
                    <a:pt x="157" y="212"/>
                  </a:lnTo>
                  <a:lnTo>
                    <a:pt x="179" y="202"/>
                  </a:lnTo>
                  <a:lnTo>
                    <a:pt x="201" y="193"/>
                  </a:lnTo>
                  <a:lnTo>
                    <a:pt x="226" y="182"/>
                  </a:lnTo>
                  <a:lnTo>
                    <a:pt x="251" y="171"/>
                  </a:lnTo>
                  <a:lnTo>
                    <a:pt x="263" y="163"/>
                  </a:lnTo>
                  <a:lnTo>
                    <a:pt x="273" y="155"/>
                  </a:lnTo>
                  <a:lnTo>
                    <a:pt x="283" y="147"/>
                  </a:lnTo>
                  <a:lnTo>
                    <a:pt x="291" y="137"/>
                  </a:lnTo>
                  <a:lnTo>
                    <a:pt x="307" y="157"/>
                  </a:lnTo>
                  <a:lnTo>
                    <a:pt x="323" y="175"/>
                  </a:lnTo>
                  <a:lnTo>
                    <a:pt x="338" y="190"/>
                  </a:lnTo>
                  <a:lnTo>
                    <a:pt x="350" y="206"/>
                  </a:lnTo>
                  <a:lnTo>
                    <a:pt x="362" y="222"/>
                  </a:lnTo>
                  <a:lnTo>
                    <a:pt x="371" y="240"/>
                  </a:lnTo>
                  <a:lnTo>
                    <a:pt x="375" y="250"/>
                  </a:lnTo>
                  <a:lnTo>
                    <a:pt x="379" y="260"/>
                  </a:lnTo>
                  <a:lnTo>
                    <a:pt x="381" y="271"/>
                  </a:lnTo>
                  <a:lnTo>
                    <a:pt x="383" y="283"/>
                  </a:lnTo>
                  <a:lnTo>
                    <a:pt x="383" y="295"/>
                  </a:lnTo>
                  <a:lnTo>
                    <a:pt x="383" y="309"/>
                  </a:lnTo>
                  <a:lnTo>
                    <a:pt x="381" y="323"/>
                  </a:lnTo>
                  <a:lnTo>
                    <a:pt x="379" y="339"/>
                  </a:lnTo>
                  <a:lnTo>
                    <a:pt x="379" y="340"/>
                  </a:lnTo>
                  <a:lnTo>
                    <a:pt x="379" y="359"/>
                  </a:lnTo>
                  <a:lnTo>
                    <a:pt x="376" y="379"/>
                  </a:lnTo>
                  <a:lnTo>
                    <a:pt x="374" y="397"/>
                  </a:lnTo>
                  <a:lnTo>
                    <a:pt x="370" y="414"/>
                  </a:lnTo>
                  <a:lnTo>
                    <a:pt x="366" y="429"/>
                  </a:lnTo>
                  <a:lnTo>
                    <a:pt x="361" y="445"/>
                  </a:lnTo>
                  <a:lnTo>
                    <a:pt x="354" y="459"/>
                  </a:lnTo>
                  <a:lnTo>
                    <a:pt x="348" y="473"/>
                  </a:lnTo>
                  <a:lnTo>
                    <a:pt x="340" y="485"/>
                  </a:lnTo>
                  <a:lnTo>
                    <a:pt x="332" y="498"/>
                  </a:lnTo>
                  <a:lnTo>
                    <a:pt x="323" y="508"/>
                  </a:lnTo>
                  <a:lnTo>
                    <a:pt x="314" y="518"/>
                  </a:lnTo>
                  <a:lnTo>
                    <a:pt x="304" y="527"/>
                  </a:lnTo>
                  <a:lnTo>
                    <a:pt x="294" y="536"/>
                  </a:lnTo>
                  <a:lnTo>
                    <a:pt x="283" y="543"/>
                  </a:lnTo>
                  <a:lnTo>
                    <a:pt x="272" y="549"/>
                  </a:lnTo>
                  <a:lnTo>
                    <a:pt x="260" y="553"/>
                  </a:lnTo>
                  <a:lnTo>
                    <a:pt x="248" y="557"/>
                  </a:lnTo>
                  <a:lnTo>
                    <a:pt x="236" y="558"/>
                  </a:lnTo>
                  <a:lnTo>
                    <a:pt x="224" y="560"/>
                  </a:lnTo>
                  <a:close/>
                  <a:moveTo>
                    <a:pt x="445" y="554"/>
                  </a:moveTo>
                  <a:lnTo>
                    <a:pt x="445" y="554"/>
                  </a:lnTo>
                  <a:lnTo>
                    <a:pt x="432" y="553"/>
                  </a:lnTo>
                  <a:lnTo>
                    <a:pt x="420" y="551"/>
                  </a:lnTo>
                  <a:lnTo>
                    <a:pt x="407" y="547"/>
                  </a:lnTo>
                  <a:lnTo>
                    <a:pt x="396" y="540"/>
                  </a:lnTo>
                  <a:lnTo>
                    <a:pt x="384" y="532"/>
                  </a:lnTo>
                  <a:lnTo>
                    <a:pt x="374" y="525"/>
                  </a:lnTo>
                  <a:lnTo>
                    <a:pt x="363" y="513"/>
                  </a:lnTo>
                  <a:lnTo>
                    <a:pt x="354" y="501"/>
                  </a:lnTo>
                  <a:lnTo>
                    <a:pt x="353" y="501"/>
                  </a:lnTo>
                  <a:lnTo>
                    <a:pt x="363" y="485"/>
                  </a:lnTo>
                  <a:lnTo>
                    <a:pt x="374" y="465"/>
                  </a:lnTo>
                  <a:lnTo>
                    <a:pt x="381" y="446"/>
                  </a:lnTo>
                  <a:lnTo>
                    <a:pt x="388" y="427"/>
                  </a:lnTo>
                  <a:lnTo>
                    <a:pt x="394" y="424"/>
                  </a:lnTo>
                  <a:lnTo>
                    <a:pt x="402" y="420"/>
                  </a:lnTo>
                  <a:lnTo>
                    <a:pt x="409" y="415"/>
                  </a:lnTo>
                  <a:lnTo>
                    <a:pt x="415" y="407"/>
                  </a:lnTo>
                  <a:lnTo>
                    <a:pt x="423" y="397"/>
                  </a:lnTo>
                  <a:lnTo>
                    <a:pt x="428" y="383"/>
                  </a:lnTo>
                  <a:lnTo>
                    <a:pt x="433" y="368"/>
                  </a:lnTo>
                  <a:lnTo>
                    <a:pt x="434" y="353"/>
                  </a:lnTo>
                  <a:lnTo>
                    <a:pt x="436" y="336"/>
                  </a:lnTo>
                  <a:lnTo>
                    <a:pt x="434" y="318"/>
                  </a:lnTo>
                  <a:lnTo>
                    <a:pt x="432" y="299"/>
                  </a:lnTo>
                  <a:lnTo>
                    <a:pt x="427" y="279"/>
                  </a:lnTo>
                  <a:lnTo>
                    <a:pt x="424" y="275"/>
                  </a:lnTo>
                  <a:lnTo>
                    <a:pt x="432" y="251"/>
                  </a:lnTo>
                  <a:lnTo>
                    <a:pt x="449" y="242"/>
                  </a:lnTo>
                  <a:lnTo>
                    <a:pt x="465" y="231"/>
                  </a:lnTo>
                  <a:lnTo>
                    <a:pt x="481" y="220"/>
                  </a:lnTo>
                  <a:lnTo>
                    <a:pt x="495" y="206"/>
                  </a:lnTo>
                  <a:lnTo>
                    <a:pt x="502" y="217"/>
                  </a:lnTo>
                  <a:lnTo>
                    <a:pt x="511" y="226"/>
                  </a:lnTo>
                  <a:lnTo>
                    <a:pt x="518" y="234"/>
                  </a:lnTo>
                  <a:lnTo>
                    <a:pt x="527" y="242"/>
                  </a:lnTo>
                  <a:lnTo>
                    <a:pt x="544" y="256"/>
                  </a:lnTo>
                  <a:lnTo>
                    <a:pt x="552" y="264"/>
                  </a:lnTo>
                  <a:lnTo>
                    <a:pt x="558" y="273"/>
                  </a:lnTo>
                  <a:lnTo>
                    <a:pt x="564" y="286"/>
                  </a:lnTo>
                  <a:lnTo>
                    <a:pt x="569" y="300"/>
                  </a:lnTo>
                  <a:lnTo>
                    <a:pt x="571" y="317"/>
                  </a:lnTo>
                  <a:lnTo>
                    <a:pt x="573" y="339"/>
                  </a:lnTo>
                  <a:lnTo>
                    <a:pt x="573" y="340"/>
                  </a:lnTo>
                  <a:lnTo>
                    <a:pt x="574" y="355"/>
                  </a:lnTo>
                  <a:lnTo>
                    <a:pt x="574" y="371"/>
                  </a:lnTo>
                  <a:lnTo>
                    <a:pt x="574" y="388"/>
                  </a:lnTo>
                  <a:lnTo>
                    <a:pt x="573" y="405"/>
                  </a:lnTo>
                  <a:lnTo>
                    <a:pt x="570" y="421"/>
                  </a:lnTo>
                  <a:lnTo>
                    <a:pt x="566" y="437"/>
                  </a:lnTo>
                  <a:lnTo>
                    <a:pt x="557" y="461"/>
                  </a:lnTo>
                  <a:lnTo>
                    <a:pt x="552" y="473"/>
                  </a:lnTo>
                  <a:lnTo>
                    <a:pt x="547" y="483"/>
                  </a:lnTo>
                  <a:lnTo>
                    <a:pt x="540" y="494"/>
                  </a:lnTo>
                  <a:lnTo>
                    <a:pt x="534" y="504"/>
                  </a:lnTo>
                  <a:lnTo>
                    <a:pt x="526" y="513"/>
                  </a:lnTo>
                  <a:lnTo>
                    <a:pt x="520" y="521"/>
                  </a:lnTo>
                  <a:lnTo>
                    <a:pt x="511" y="529"/>
                  </a:lnTo>
                  <a:lnTo>
                    <a:pt x="503" y="535"/>
                  </a:lnTo>
                  <a:lnTo>
                    <a:pt x="494" y="540"/>
                  </a:lnTo>
                  <a:lnTo>
                    <a:pt x="485" y="545"/>
                  </a:lnTo>
                  <a:lnTo>
                    <a:pt x="474" y="549"/>
                  </a:lnTo>
                  <a:lnTo>
                    <a:pt x="465" y="552"/>
                  </a:lnTo>
                  <a:lnTo>
                    <a:pt x="455" y="553"/>
                  </a:lnTo>
                  <a:lnTo>
                    <a:pt x="445" y="554"/>
                  </a:lnTo>
                  <a:close/>
                  <a:moveTo>
                    <a:pt x="600" y="332"/>
                  </a:moveTo>
                  <a:lnTo>
                    <a:pt x="600" y="332"/>
                  </a:lnTo>
                  <a:lnTo>
                    <a:pt x="602" y="340"/>
                  </a:lnTo>
                  <a:lnTo>
                    <a:pt x="605" y="349"/>
                  </a:lnTo>
                  <a:lnTo>
                    <a:pt x="606" y="359"/>
                  </a:lnTo>
                  <a:lnTo>
                    <a:pt x="606" y="368"/>
                  </a:lnTo>
                  <a:lnTo>
                    <a:pt x="605" y="379"/>
                  </a:lnTo>
                  <a:lnTo>
                    <a:pt x="602" y="389"/>
                  </a:lnTo>
                  <a:lnTo>
                    <a:pt x="600" y="399"/>
                  </a:lnTo>
                  <a:lnTo>
                    <a:pt x="596" y="408"/>
                  </a:lnTo>
                  <a:lnTo>
                    <a:pt x="591" y="416"/>
                  </a:lnTo>
                  <a:lnTo>
                    <a:pt x="595" y="394"/>
                  </a:lnTo>
                  <a:lnTo>
                    <a:pt x="595" y="371"/>
                  </a:lnTo>
                  <a:lnTo>
                    <a:pt x="595" y="354"/>
                  </a:lnTo>
                  <a:lnTo>
                    <a:pt x="593" y="337"/>
                  </a:lnTo>
                  <a:lnTo>
                    <a:pt x="591" y="313"/>
                  </a:lnTo>
                  <a:lnTo>
                    <a:pt x="587" y="292"/>
                  </a:lnTo>
                  <a:lnTo>
                    <a:pt x="582" y="275"/>
                  </a:lnTo>
                  <a:lnTo>
                    <a:pt x="575" y="261"/>
                  </a:lnTo>
                  <a:lnTo>
                    <a:pt x="567" y="251"/>
                  </a:lnTo>
                  <a:lnTo>
                    <a:pt x="558" y="240"/>
                  </a:lnTo>
                  <a:lnTo>
                    <a:pt x="549" y="233"/>
                  </a:lnTo>
                  <a:lnTo>
                    <a:pt x="540" y="226"/>
                  </a:lnTo>
                  <a:lnTo>
                    <a:pt x="530" y="217"/>
                  </a:lnTo>
                  <a:lnTo>
                    <a:pt x="521" y="208"/>
                  </a:lnTo>
                  <a:lnTo>
                    <a:pt x="513" y="198"/>
                  </a:lnTo>
                  <a:lnTo>
                    <a:pt x="509" y="191"/>
                  </a:lnTo>
                  <a:lnTo>
                    <a:pt x="507" y="184"/>
                  </a:lnTo>
                  <a:lnTo>
                    <a:pt x="504" y="178"/>
                  </a:lnTo>
                  <a:lnTo>
                    <a:pt x="499" y="176"/>
                  </a:lnTo>
                  <a:lnTo>
                    <a:pt x="494" y="177"/>
                  </a:lnTo>
                  <a:lnTo>
                    <a:pt x="490" y="180"/>
                  </a:lnTo>
                  <a:lnTo>
                    <a:pt x="478" y="194"/>
                  </a:lnTo>
                  <a:lnTo>
                    <a:pt x="465" y="206"/>
                  </a:lnTo>
                  <a:lnTo>
                    <a:pt x="453" y="216"/>
                  </a:lnTo>
                  <a:lnTo>
                    <a:pt x="438" y="225"/>
                  </a:lnTo>
                  <a:lnTo>
                    <a:pt x="442" y="207"/>
                  </a:lnTo>
                  <a:lnTo>
                    <a:pt x="445" y="189"/>
                  </a:lnTo>
                  <a:lnTo>
                    <a:pt x="446" y="171"/>
                  </a:lnTo>
                  <a:lnTo>
                    <a:pt x="446" y="155"/>
                  </a:lnTo>
                  <a:lnTo>
                    <a:pt x="446" y="140"/>
                  </a:lnTo>
                  <a:lnTo>
                    <a:pt x="443" y="125"/>
                  </a:lnTo>
                  <a:lnTo>
                    <a:pt x="441" y="111"/>
                  </a:lnTo>
                  <a:lnTo>
                    <a:pt x="437" y="100"/>
                  </a:lnTo>
                  <a:lnTo>
                    <a:pt x="446" y="98"/>
                  </a:lnTo>
                  <a:lnTo>
                    <a:pt x="454" y="98"/>
                  </a:lnTo>
                  <a:lnTo>
                    <a:pt x="462" y="100"/>
                  </a:lnTo>
                  <a:lnTo>
                    <a:pt x="469" y="102"/>
                  </a:lnTo>
                  <a:lnTo>
                    <a:pt x="477" y="106"/>
                  </a:lnTo>
                  <a:lnTo>
                    <a:pt x="484" y="111"/>
                  </a:lnTo>
                  <a:lnTo>
                    <a:pt x="490" y="118"/>
                  </a:lnTo>
                  <a:lnTo>
                    <a:pt x="495" y="125"/>
                  </a:lnTo>
                  <a:lnTo>
                    <a:pt x="498" y="128"/>
                  </a:lnTo>
                  <a:lnTo>
                    <a:pt x="500" y="129"/>
                  </a:lnTo>
                  <a:lnTo>
                    <a:pt x="504" y="131"/>
                  </a:lnTo>
                  <a:lnTo>
                    <a:pt x="507" y="129"/>
                  </a:lnTo>
                  <a:lnTo>
                    <a:pt x="517" y="127"/>
                  </a:lnTo>
                  <a:lnTo>
                    <a:pt x="527" y="125"/>
                  </a:lnTo>
                  <a:lnTo>
                    <a:pt x="536" y="125"/>
                  </a:lnTo>
                  <a:lnTo>
                    <a:pt x="546" y="127"/>
                  </a:lnTo>
                  <a:lnTo>
                    <a:pt x="555" y="128"/>
                  </a:lnTo>
                  <a:lnTo>
                    <a:pt x="562" y="132"/>
                  </a:lnTo>
                  <a:lnTo>
                    <a:pt x="570" y="137"/>
                  </a:lnTo>
                  <a:lnTo>
                    <a:pt x="578" y="144"/>
                  </a:lnTo>
                  <a:lnTo>
                    <a:pt x="583" y="150"/>
                  </a:lnTo>
                  <a:lnTo>
                    <a:pt x="589" y="158"/>
                  </a:lnTo>
                  <a:lnTo>
                    <a:pt x="595" y="166"/>
                  </a:lnTo>
                  <a:lnTo>
                    <a:pt x="598" y="175"/>
                  </a:lnTo>
                  <a:lnTo>
                    <a:pt x="602" y="185"/>
                  </a:lnTo>
                  <a:lnTo>
                    <a:pt x="605" y="195"/>
                  </a:lnTo>
                  <a:lnTo>
                    <a:pt x="610" y="219"/>
                  </a:lnTo>
                  <a:lnTo>
                    <a:pt x="611" y="243"/>
                  </a:lnTo>
                  <a:lnTo>
                    <a:pt x="610" y="269"/>
                  </a:lnTo>
                  <a:lnTo>
                    <a:pt x="606" y="296"/>
                  </a:lnTo>
                  <a:lnTo>
                    <a:pt x="598" y="324"/>
                  </a:lnTo>
                  <a:lnTo>
                    <a:pt x="598" y="328"/>
                  </a:lnTo>
                  <a:lnTo>
                    <a:pt x="600" y="332"/>
                  </a:lnTo>
                  <a:close/>
                </a:path>
              </a:pathLst>
            </a:custGeom>
            <a:solidFill>
              <a:srgbClr val="D22630"/>
            </a:solidFill>
            <a:ln w="9525">
              <a:noFill/>
              <a:round/>
              <a:headEnd/>
              <a:tailEnd/>
            </a:ln>
          </p:spPr>
          <p:txBody>
            <a:bodyPr/>
            <a:lstStyle/>
            <a:p>
              <a:endParaRPr lang="ru-RU"/>
            </a:p>
          </p:txBody>
        </p:sp>
      </p:grpSp>
      <p:sp>
        <p:nvSpPr>
          <p:cNvPr id="81931" name="Текстовое поле 8"/>
          <p:cNvSpPr txBox="1">
            <a:spLocks noChangeArrowheads="1"/>
          </p:cNvSpPr>
          <p:nvPr/>
        </p:nvSpPr>
        <p:spPr bwMode="auto">
          <a:xfrm>
            <a:off x="5219700" y="3359150"/>
            <a:ext cx="3932238" cy="1589088"/>
          </a:xfrm>
          <a:prstGeom prst="rect">
            <a:avLst/>
          </a:prstGeom>
          <a:noFill/>
          <a:ln w="9525">
            <a:noFill/>
            <a:miter lim="800000"/>
            <a:headEnd/>
            <a:tailEnd/>
          </a:ln>
        </p:spPr>
        <p:txBody>
          <a:bodyPr/>
          <a:lstStyle/>
          <a:p>
            <a:pPr marL="0" lvl="1" defTabSz="914400">
              <a:lnSpc>
                <a:spcPct val="90000"/>
              </a:lnSpc>
              <a:spcBef>
                <a:spcPts val="1000"/>
              </a:spcBef>
              <a:buFont typeface="Arial" charset="0"/>
              <a:buNone/>
            </a:pPr>
            <a:r>
              <a:rPr lang="ru-RU" altLang="ru-RU" sz="1200" b="1">
                <a:latin typeface="Futura PT Demi" pitchFamily="34" charset="0"/>
                <a:sym typeface="+mn-ea"/>
              </a:rPr>
              <a:t>Мониторинг процесса обучения, качества образования</a:t>
            </a:r>
          </a:p>
          <a:p>
            <a:pPr marL="449263" lvl="3" indent="-330200" defTabSz="914400">
              <a:lnSpc>
                <a:spcPct val="115000"/>
              </a:lnSpc>
              <a:spcBef>
                <a:spcPts val="1200"/>
              </a:spcBef>
              <a:buClr>
                <a:srgbClr val="D22630"/>
              </a:buClr>
              <a:buSzPts val="1600"/>
              <a:buFont typeface="Arial" charset="0"/>
              <a:buChar char="•"/>
            </a:pPr>
            <a:r>
              <a:rPr lang="en-US" sz="900">
                <a:solidFill>
                  <a:srgbClr val="000000"/>
                </a:solidFill>
                <a:latin typeface="Calibri" pitchFamily="34" charset="0"/>
                <a:sym typeface="Calibri" pitchFamily="34" charset="0"/>
              </a:rPr>
              <a:t>Структура контингента (по формам обучения, направлениям подготовки, уровням образования)</a:t>
            </a:r>
          </a:p>
          <a:p>
            <a:pPr marL="449263" lvl="3" indent="-330200" defTabSz="914400">
              <a:lnSpc>
                <a:spcPct val="115000"/>
              </a:lnSpc>
              <a:buClr>
                <a:srgbClr val="D22630"/>
              </a:buClr>
              <a:buSzPts val="1600"/>
              <a:buFont typeface="Arial" charset="0"/>
              <a:buChar char="•"/>
            </a:pPr>
            <a:r>
              <a:rPr lang="en-US" sz="900">
                <a:solidFill>
                  <a:srgbClr val="000000"/>
                </a:solidFill>
                <a:latin typeface="Calibri" pitchFamily="34" charset="0"/>
                <a:sym typeface="Calibri" pitchFamily="34" charset="0"/>
              </a:rPr>
              <a:t>Причины отчислений </a:t>
            </a:r>
            <a:r>
              <a:rPr lang="ru-RU" altLang="en-US" sz="900">
                <a:solidFill>
                  <a:srgbClr val="000000"/>
                </a:solidFill>
                <a:latin typeface="Calibri" pitchFamily="34" charset="0"/>
                <a:sym typeface="Calibri" pitchFamily="34" charset="0"/>
              </a:rPr>
              <a:t>обучающихся</a:t>
            </a:r>
            <a:endParaRPr lang="en-US" sz="900">
              <a:solidFill>
                <a:srgbClr val="000000"/>
              </a:solidFill>
              <a:latin typeface="Calibri" pitchFamily="34" charset="0"/>
              <a:sym typeface="Calibri" pitchFamily="34" charset="0"/>
            </a:endParaRPr>
          </a:p>
          <a:p>
            <a:pPr marL="449263" lvl="3" indent="-330200" defTabSz="914400">
              <a:lnSpc>
                <a:spcPct val="115000"/>
              </a:lnSpc>
              <a:buClr>
                <a:srgbClr val="D22630"/>
              </a:buClr>
              <a:buSzPts val="1600"/>
              <a:buFont typeface="Arial" charset="0"/>
              <a:buChar char="•"/>
            </a:pPr>
            <a:r>
              <a:rPr lang="en-US" sz="900">
                <a:solidFill>
                  <a:srgbClr val="000000"/>
                </a:solidFill>
                <a:latin typeface="Calibri" pitchFamily="34" charset="0"/>
                <a:sym typeface="Calibri" pitchFamily="34" charset="0"/>
              </a:rPr>
              <a:t>Статистик</a:t>
            </a:r>
            <a:r>
              <a:rPr lang="ru-RU" altLang="en-US" sz="900">
                <a:solidFill>
                  <a:srgbClr val="000000"/>
                </a:solidFill>
                <a:latin typeface="Calibri" pitchFamily="34" charset="0"/>
                <a:sym typeface="Calibri" pitchFamily="34" charset="0"/>
              </a:rPr>
              <a:t>а</a:t>
            </a:r>
            <a:r>
              <a:rPr lang="en-US" sz="900">
                <a:solidFill>
                  <a:srgbClr val="000000"/>
                </a:solidFill>
                <a:latin typeface="Calibri" pitchFamily="34" charset="0"/>
                <a:sym typeface="Calibri" pitchFamily="34" charset="0"/>
              </a:rPr>
              <a:t> успеваемости </a:t>
            </a:r>
            <a:r>
              <a:rPr lang="ru-RU" altLang="en-US" sz="900">
                <a:solidFill>
                  <a:srgbClr val="000000"/>
                </a:solidFill>
                <a:latin typeface="Calibri" pitchFamily="34" charset="0"/>
                <a:sym typeface="Calibri" pitchFamily="34" charset="0"/>
              </a:rPr>
              <a:t>обучающихся </a:t>
            </a:r>
            <a:r>
              <a:rPr lang="en-US" sz="900">
                <a:solidFill>
                  <a:srgbClr val="000000"/>
                </a:solidFill>
                <a:latin typeface="Calibri" pitchFamily="34" charset="0"/>
                <a:sym typeface="Calibri" pitchFamily="34" charset="0"/>
              </a:rPr>
              <a:t>(по направлениям, институтам/факультетам, категории учащихся)</a:t>
            </a:r>
          </a:p>
          <a:p>
            <a:pPr marL="449263" lvl="3" indent="-330200" defTabSz="914400">
              <a:lnSpc>
                <a:spcPct val="115000"/>
              </a:lnSpc>
              <a:buClr>
                <a:srgbClr val="D22630"/>
              </a:buClr>
              <a:buSzPts val="1600"/>
              <a:buFont typeface="Arial" charset="0"/>
              <a:buChar char="•"/>
            </a:pPr>
            <a:r>
              <a:rPr lang="ru-RU" altLang="en-US" sz="900">
                <a:solidFill>
                  <a:srgbClr val="000000"/>
                </a:solidFill>
                <a:latin typeface="Calibri" pitchFamily="34" charset="0"/>
                <a:sym typeface="Calibri" pitchFamily="34" charset="0"/>
              </a:rPr>
              <a:t>Анализ о</a:t>
            </a:r>
            <a:r>
              <a:rPr lang="en-US" sz="900">
                <a:solidFill>
                  <a:srgbClr val="000000"/>
                </a:solidFill>
                <a:latin typeface="Calibri" pitchFamily="34" charset="0"/>
                <a:sym typeface="Calibri" pitchFamily="34" charset="0"/>
              </a:rPr>
              <a:t>бучени</a:t>
            </a:r>
            <a:r>
              <a:rPr lang="ru-RU" altLang="en-US" sz="900">
                <a:solidFill>
                  <a:srgbClr val="000000"/>
                </a:solidFill>
                <a:latin typeface="Calibri" pitchFamily="34" charset="0"/>
                <a:sym typeface="Calibri" pitchFamily="34" charset="0"/>
              </a:rPr>
              <a:t>я</a:t>
            </a:r>
            <a:r>
              <a:rPr lang="en-US" sz="900">
                <a:solidFill>
                  <a:srgbClr val="000000"/>
                </a:solidFill>
                <a:latin typeface="Calibri" pitchFamily="34" charset="0"/>
                <a:sym typeface="Calibri" pitchFamily="34" charset="0"/>
              </a:rPr>
              <a:t> на курсах</a:t>
            </a:r>
          </a:p>
          <a:p>
            <a:pPr marL="0" lvl="1" defTabSz="914400">
              <a:lnSpc>
                <a:spcPct val="90000"/>
              </a:lnSpc>
              <a:spcBef>
                <a:spcPts val="1000"/>
              </a:spcBef>
              <a:buFont typeface="Arial" charset="0"/>
              <a:buNone/>
            </a:pPr>
            <a:endParaRPr lang="en-US" sz="900">
              <a:solidFill>
                <a:srgbClr val="000000"/>
              </a:solidFill>
              <a:latin typeface="Calibri" pitchFamily="34" charset="0"/>
              <a:sym typeface="+mn-ea"/>
            </a:endParaRPr>
          </a:p>
        </p:txBody>
      </p:sp>
      <p:sp>
        <p:nvSpPr>
          <p:cNvPr id="773" name="Google Shape;773;p66"/>
          <p:cNvSpPr>
            <a:spLocks noChangeArrowheads="1"/>
          </p:cNvSpPr>
          <p:nvPr/>
        </p:nvSpPr>
        <p:spPr bwMode="auto">
          <a:xfrm rot="10800000" flipH="1">
            <a:off x="0" y="195263"/>
            <a:ext cx="9144000" cy="273050"/>
          </a:xfrm>
          <a:prstGeom prst="rect">
            <a:avLst/>
          </a:prstGeom>
          <a:solidFill>
            <a:srgbClr val="002060"/>
          </a:solidFill>
          <a:ln w="9525">
            <a:noFill/>
            <a:miter lim="800000"/>
            <a:headEnd/>
            <a:tailEnd/>
          </a:ln>
          <a:effectLst>
            <a:outerShdw dist="19050" dir="5400000" algn="bl" rotWithShape="0">
              <a:srgbClr val="000000">
                <a:alpha val="50000"/>
              </a:srgbClr>
            </a:outerShdw>
          </a:effectLst>
        </p:spPr>
        <p:txBody>
          <a:bodyPr rot="10800000" lIns="68575" tIns="34275" rIns="68575" bIns="34275" anchor="ctr"/>
          <a:lstStyle/>
          <a:p>
            <a:pPr algn="ctr" defTabSz="914400" fontAlgn="auto">
              <a:spcBef>
                <a:spcPts val="0"/>
              </a:spcBef>
              <a:spcAft>
                <a:spcPts val="0"/>
              </a:spcAft>
              <a:buClr>
                <a:srgbClr val="000000"/>
              </a:buClr>
              <a:buFont typeface="Arial" panose="020B0604020202020204"/>
              <a:buNone/>
              <a:defRPr/>
            </a:pPr>
            <a:endParaRPr sz="900" kern="0">
              <a:solidFill>
                <a:schemeClr val="lt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Google Shape;876;p75"/>
          <p:cNvSpPr txBox="1">
            <a:spLocks noGrp="1"/>
          </p:cNvSpPr>
          <p:nvPr/>
        </p:nvSpPr>
        <p:spPr bwMode="auto">
          <a:xfrm>
            <a:off x="6457950" y="4767263"/>
            <a:ext cx="2057400" cy="274637"/>
          </a:xfrm>
          <a:prstGeom prst="rect">
            <a:avLst/>
          </a:prstGeom>
          <a:noFill/>
          <a:ln w="9525">
            <a:noFill/>
            <a:miter lim="800000"/>
            <a:headEnd/>
            <a:tailEnd/>
          </a:ln>
        </p:spPr>
        <p:txBody>
          <a:bodyPr lIns="68575" tIns="34275" rIns="68575" bIns="34275" anchor="ctr"/>
          <a:lstStyle/>
          <a:p>
            <a:pPr algn="r" defTabSz="914400">
              <a:buClr>
                <a:srgbClr val="000000"/>
              </a:buClr>
              <a:buFont typeface="Arial" charset="0"/>
              <a:buNone/>
            </a:pPr>
            <a:fld id="{F4ED87CE-AFA4-496B-8506-12CA2DB04B94}" type="slidenum">
              <a:rPr lang="en-US" sz="900">
                <a:solidFill>
                  <a:srgbClr val="888888"/>
                </a:solidFill>
                <a:latin typeface="Calibri" pitchFamily="34" charset="0"/>
                <a:sym typeface="Calibri" pitchFamily="34" charset="0"/>
              </a:rPr>
              <a:pPr algn="r" defTabSz="914400">
                <a:buClr>
                  <a:srgbClr val="000000"/>
                </a:buClr>
                <a:buFont typeface="Arial" charset="0"/>
                <a:buNone/>
              </a:pPr>
              <a:t>53</a:t>
            </a:fld>
            <a:endParaRPr lang="en-US" sz="900">
              <a:solidFill>
                <a:srgbClr val="888888"/>
              </a:solidFill>
              <a:latin typeface="Calibri" pitchFamily="34" charset="0"/>
              <a:sym typeface="Calibri" pitchFamily="34" charset="0"/>
            </a:endParaRPr>
          </a:p>
        </p:txBody>
      </p:sp>
      <p:sp>
        <p:nvSpPr>
          <p:cNvPr id="877" name="Google Shape;877;p75"/>
          <p:cNvSpPr/>
          <p:nvPr/>
        </p:nvSpPr>
        <p:spPr>
          <a:xfrm rot="10800000" flipH="1">
            <a:off x="0" y="163513"/>
            <a:ext cx="9144000" cy="273050"/>
          </a:xfrm>
          <a:prstGeom prst="rect">
            <a:avLst/>
          </a:prstGeom>
          <a:solidFill>
            <a:srgbClr val="002060"/>
          </a:solidFill>
          <a:ln>
            <a:noFill/>
          </a:ln>
          <a:effectLst>
            <a:outerShdw blurRad="57150" dist="19050" dir="5400000" algn="bl" rotWithShape="0">
              <a:srgbClr val="000000">
                <a:alpha val="50000"/>
              </a:srgbClr>
            </a:outerShdw>
          </a:effectLst>
        </p:spPr>
        <p:txBody>
          <a:bodyPr spcFirstLastPara="1" lIns="68575" tIns="34275" rIns="68575" bIns="34275" anchor="ctr"/>
          <a:lstStyle/>
          <a:p>
            <a:pPr algn="ctr" defTabSz="914400" fontAlgn="auto">
              <a:spcBef>
                <a:spcPts val="0"/>
              </a:spcBef>
              <a:spcAft>
                <a:spcPts val="0"/>
              </a:spcAft>
              <a:buClr>
                <a:srgbClr val="000000"/>
              </a:buClr>
              <a:buFont typeface="Arial" panose="020B0604020202020204"/>
              <a:buNone/>
              <a:defRPr/>
            </a:pPr>
            <a:endParaRPr sz="900" kern="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86019" name="Google Shape;878;p75" descr="Лого Экспонента"/>
          <p:cNvPicPr preferRelativeResize="0">
            <a:picLocks noChangeAspect="1" noChangeArrowheads="1"/>
          </p:cNvPicPr>
          <p:nvPr/>
        </p:nvPicPr>
        <p:blipFill>
          <a:blip r:embed="rId3"/>
          <a:srcRect/>
          <a:stretch>
            <a:fillRect/>
          </a:stretch>
        </p:blipFill>
        <p:spPr bwMode="auto">
          <a:xfrm>
            <a:off x="8515350" y="103188"/>
            <a:ext cx="428625" cy="428625"/>
          </a:xfrm>
          <a:prstGeom prst="rect">
            <a:avLst/>
          </a:prstGeom>
          <a:noFill/>
          <a:ln w="9525">
            <a:noFill/>
            <a:miter lim="800000"/>
            <a:headEnd/>
            <a:tailEnd/>
          </a:ln>
        </p:spPr>
      </p:pic>
      <p:sp>
        <p:nvSpPr>
          <p:cNvPr id="86020" name="Google Shape;879;p75"/>
          <p:cNvSpPr txBox="1">
            <a:spLocks noChangeArrowheads="1"/>
          </p:cNvSpPr>
          <p:nvPr/>
        </p:nvSpPr>
        <p:spPr bwMode="auto">
          <a:xfrm>
            <a:off x="44450" y="200025"/>
            <a:ext cx="965200" cy="193675"/>
          </a:xfrm>
          <a:prstGeom prst="rect">
            <a:avLst/>
          </a:prstGeom>
          <a:noFill/>
          <a:ln w="9525">
            <a:noFill/>
            <a:miter lim="800000"/>
            <a:headEnd/>
            <a:tailEnd/>
          </a:ln>
        </p:spPr>
        <p:txBody>
          <a:bodyPr lIns="0" tIns="0" rIns="0" bIns="0"/>
          <a:lstStyle/>
          <a:p>
            <a:pPr defTabSz="914400">
              <a:lnSpc>
                <a:spcPct val="110000"/>
              </a:lnSpc>
              <a:buClr>
                <a:srgbClr val="000000"/>
              </a:buClr>
              <a:buFont typeface="Arial" charset="0"/>
              <a:buNone/>
            </a:pPr>
            <a:endParaRPr lang="ru-RU" sz="1200" b="1">
              <a:solidFill>
                <a:srgbClr val="FFFFFF"/>
              </a:solidFill>
              <a:latin typeface="Calibri" pitchFamily="34" charset="0"/>
              <a:sym typeface="Calibri" pitchFamily="34" charset="0"/>
            </a:endParaRPr>
          </a:p>
        </p:txBody>
      </p:sp>
      <p:sp>
        <p:nvSpPr>
          <p:cNvPr id="86021" name="Google Shape;880;p75"/>
          <p:cNvSpPr txBox="1">
            <a:spLocks noChangeArrowheads="1"/>
          </p:cNvSpPr>
          <p:nvPr/>
        </p:nvSpPr>
        <p:spPr bwMode="auto">
          <a:xfrm>
            <a:off x="782638" y="436563"/>
            <a:ext cx="8215312" cy="455612"/>
          </a:xfrm>
          <a:prstGeom prst="rect">
            <a:avLst/>
          </a:prstGeom>
          <a:noFill/>
          <a:ln w="9525">
            <a:noFill/>
            <a:miter lim="800000"/>
            <a:headEnd/>
            <a:tailEnd/>
          </a:ln>
        </p:spPr>
        <p:txBody>
          <a:bodyPr lIns="91425" tIns="91425" rIns="91425" bIns="91425"/>
          <a:lstStyle/>
          <a:p>
            <a:pPr defTabSz="914400">
              <a:buClr>
                <a:srgbClr val="000000"/>
              </a:buClr>
              <a:buFont typeface="Arial" charset="0"/>
              <a:buNone/>
            </a:pPr>
            <a:r>
              <a:rPr lang="ru-RU" altLang="en-US" sz="2100">
                <a:solidFill>
                  <a:srgbClr val="000000"/>
                </a:solidFill>
                <a:latin typeface="Calibri" pitchFamily="34" charset="0"/>
                <a:sym typeface="Calibri" pitchFamily="34" charset="0"/>
              </a:rPr>
              <a:t>Образовательная деятельность. Движение и структура контингента</a:t>
            </a:r>
          </a:p>
        </p:txBody>
      </p:sp>
      <p:pic>
        <p:nvPicPr>
          <p:cNvPr id="881" name="Google Shape;881;p75"/>
          <p:cNvPicPr preferRelativeResize="0"/>
          <p:nvPr/>
        </p:nvPicPr>
        <p:blipFill>
          <a:blip r:embed="rId4"/>
          <a:stretch>
            <a:fillRect/>
          </a:stretch>
        </p:blipFill>
        <p:spPr>
          <a:xfrm>
            <a:off x="782638" y="1122363"/>
            <a:ext cx="7773987" cy="3625850"/>
          </a:xfrm>
          <a:prstGeom prst="rect">
            <a:avLst/>
          </a:prstGeom>
          <a:noFill/>
          <a:ln>
            <a:noFill/>
          </a:ln>
          <a:effectLst>
            <a:outerShdw blurRad="50800" dist="38100" dir="2700000" algn="tl" rotWithShape="0">
              <a:prstClr val="black">
                <a:alpha val="40000"/>
              </a:prstClr>
            </a:outerShdw>
          </a:effectLst>
        </p:spPr>
      </p:pic>
      <p:sp>
        <p:nvSpPr>
          <p:cNvPr id="167944" name="Rectangle 8"/>
          <p:cNvSpPr>
            <a:spLocks noChangeArrowheads="1"/>
          </p:cNvSpPr>
          <p:nvPr/>
        </p:nvSpPr>
        <p:spPr bwMode="auto">
          <a:xfrm>
            <a:off x="2849563" y="76200"/>
            <a:ext cx="3446462" cy="4572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r>
              <a:rPr lang="ru-RU" altLang="en-US" b="1">
                <a:solidFill>
                  <a:schemeClr val="bg1"/>
                </a:solidFill>
                <a:sym typeface="Calibri" pitchFamily="34" charset="0"/>
              </a:rPr>
              <a:t>Примеры </a:t>
            </a:r>
            <a:r>
              <a:rPr lang="en-US" altLang="en-US" b="1">
                <a:solidFill>
                  <a:schemeClr val="bg1"/>
                </a:solidFill>
                <a:sym typeface="Calibri" pitchFamily="34" charset="0"/>
              </a:rPr>
              <a:t>д</a:t>
            </a:r>
            <a:r>
              <a:rPr lang="ru-RU" altLang="en-US" b="1">
                <a:solidFill>
                  <a:schemeClr val="bg1"/>
                </a:solidFill>
                <a:sym typeface="Calibri" pitchFamily="34" charset="0"/>
              </a:rPr>
              <a:t>ашбор</a:t>
            </a:r>
            <a:r>
              <a:rPr lang="en-US" altLang="en-US" b="1">
                <a:solidFill>
                  <a:schemeClr val="bg1"/>
                </a:solidFill>
                <a:sym typeface="Calibri" pitchFamily="34" charset="0"/>
              </a:rPr>
              <a:t>д</a:t>
            </a:r>
            <a:r>
              <a:rPr lang="ru-RU" altLang="en-US" b="1">
                <a:solidFill>
                  <a:schemeClr val="bg1"/>
                </a:solidFill>
                <a:sym typeface="Calibri" pitchFamily="34" charset="0"/>
              </a:rPr>
              <a:t>ов</a:t>
            </a:r>
            <a:endParaRPr lang="ru-RU" b="1">
              <a:solidFill>
                <a:schemeClr val="bg1"/>
              </a:solidFill>
              <a:sym typeface="Calibri"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Google Shape;887;p76"/>
          <p:cNvSpPr txBox="1">
            <a:spLocks noGrp="1"/>
          </p:cNvSpPr>
          <p:nvPr/>
        </p:nvSpPr>
        <p:spPr bwMode="auto">
          <a:xfrm>
            <a:off x="7086600" y="4767263"/>
            <a:ext cx="2057400" cy="274637"/>
          </a:xfrm>
          <a:prstGeom prst="rect">
            <a:avLst/>
          </a:prstGeom>
          <a:noFill/>
          <a:ln w="9525">
            <a:noFill/>
            <a:miter lim="800000"/>
            <a:headEnd/>
            <a:tailEnd/>
          </a:ln>
        </p:spPr>
        <p:txBody>
          <a:bodyPr lIns="68575" tIns="34275" rIns="68575" bIns="34275" anchor="ctr"/>
          <a:lstStyle/>
          <a:p>
            <a:pPr algn="r" defTabSz="914400">
              <a:buClr>
                <a:srgbClr val="000000"/>
              </a:buClr>
              <a:buFont typeface="Arial" charset="0"/>
              <a:buNone/>
            </a:pPr>
            <a:fld id="{D0CFE357-7ADB-4D0B-B14C-84DD01847465}" type="slidenum">
              <a:rPr lang="en-US" sz="900">
                <a:solidFill>
                  <a:srgbClr val="888888"/>
                </a:solidFill>
                <a:latin typeface="Calibri" pitchFamily="34" charset="0"/>
                <a:sym typeface="Calibri" pitchFamily="34" charset="0"/>
              </a:rPr>
              <a:pPr algn="r" defTabSz="914400">
                <a:buClr>
                  <a:srgbClr val="000000"/>
                </a:buClr>
                <a:buFont typeface="Arial" charset="0"/>
                <a:buNone/>
              </a:pPr>
              <a:t>54</a:t>
            </a:fld>
            <a:endParaRPr lang="en-US" sz="900">
              <a:solidFill>
                <a:srgbClr val="888888"/>
              </a:solidFill>
              <a:latin typeface="Calibri" pitchFamily="34" charset="0"/>
              <a:sym typeface="Calibri" pitchFamily="34" charset="0"/>
            </a:endParaRPr>
          </a:p>
        </p:txBody>
      </p:sp>
      <p:sp>
        <p:nvSpPr>
          <p:cNvPr id="888" name="Google Shape;888;p76"/>
          <p:cNvSpPr/>
          <p:nvPr/>
        </p:nvSpPr>
        <p:spPr>
          <a:xfrm rot="10800000" flipH="1">
            <a:off x="0" y="163513"/>
            <a:ext cx="9144000" cy="273050"/>
          </a:xfrm>
          <a:prstGeom prst="rect">
            <a:avLst/>
          </a:prstGeom>
          <a:solidFill>
            <a:srgbClr val="002060"/>
          </a:solidFill>
          <a:ln>
            <a:noFill/>
          </a:ln>
          <a:effectLst>
            <a:outerShdw blurRad="57150" dist="19050" dir="5400000" algn="bl" rotWithShape="0">
              <a:srgbClr val="000000">
                <a:alpha val="50000"/>
              </a:srgbClr>
            </a:outerShdw>
          </a:effectLst>
        </p:spPr>
        <p:txBody>
          <a:bodyPr spcFirstLastPara="1" lIns="68575" tIns="34275" rIns="68575" bIns="34275" anchor="ctr"/>
          <a:lstStyle/>
          <a:p>
            <a:pPr algn="ctr" defTabSz="914400" fontAlgn="auto">
              <a:spcBef>
                <a:spcPts val="0"/>
              </a:spcBef>
              <a:spcAft>
                <a:spcPts val="0"/>
              </a:spcAft>
              <a:buClr>
                <a:srgbClr val="000000"/>
              </a:buClr>
              <a:buFont typeface="Arial" panose="020B0604020202020204"/>
              <a:buNone/>
              <a:defRPr/>
            </a:pPr>
            <a:endParaRPr sz="900" kern="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88067" name="Google Shape;889;p76" descr="Лого Экспонента"/>
          <p:cNvPicPr preferRelativeResize="0">
            <a:picLocks noChangeAspect="1" noChangeArrowheads="1"/>
          </p:cNvPicPr>
          <p:nvPr/>
        </p:nvPicPr>
        <p:blipFill>
          <a:blip r:embed="rId3"/>
          <a:srcRect/>
          <a:stretch>
            <a:fillRect/>
          </a:stretch>
        </p:blipFill>
        <p:spPr bwMode="auto">
          <a:xfrm>
            <a:off x="8515350" y="103188"/>
            <a:ext cx="428625" cy="428625"/>
          </a:xfrm>
          <a:prstGeom prst="rect">
            <a:avLst/>
          </a:prstGeom>
          <a:noFill/>
          <a:ln w="9525">
            <a:noFill/>
            <a:miter lim="800000"/>
            <a:headEnd/>
            <a:tailEnd/>
          </a:ln>
        </p:spPr>
      </p:pic>
      <p:sp>
        <p:nvSpPr>
          <p:cNvPr id="88068" name="Google Shape;890;p76"/>
          <p:cNvSpPr txBox="1">
            <a:spLocks noChangeArrowheads="1"/>
          </p:cNvSpPr>
          <p:nvPr/>
        </p:nvSpPr>
        <p:spPr bwMode="auto">
          <a:xfrm>
            <a:off x="44450" y="200025"/>
            <a:ext cx="965200" cy="193675"/>
          </a:xfrm>
          <a:prstGeom prst="rect">
            <a:avLst/>
          </a:prstGeom>
          <a:noFill/>
          <a:ln w="9525">
            <a:noFill/>
            <a:miter lim="800000"/>
            <a:headEnd/>
            <a:tailEnd/>
          </a:ln>
        </p:spPr>
        <p:txBody>
          <a:bodyPr lIns="0" tIns="0" rIns="0" bIns="0"/>
          <a:lstStyle/>
          <a:p>
            <a:pPr defTabSz="914400">
              <a:lnSpc>
                <a:spcPct val="110000"/>
              </a:lnSpc>
              <a:buClr>
                <a:srgbClr val="000000"/>
              </a:buClr>
              <a:buFont typeface="Arial" charset="0"/>
              <a:buNone/>
            </a:pPr>
            <a:endParaRPr lang="ru-RU" sz="1200" b="1">
              <a:solidFill>
                <a:srgbClr val="FFFFFF"/>
              </a:solidFill>
              <a:latin typeface="Calibri" pitchFamily="34" charset="0"/>
              <a:sym typeface="Calibri" pitchFamily="34" charset="0"/>
            </a:endParaRPr>
          </a:p>
        </p:txBody>
      </p:sp>
      <p:sp>
        <p:nvSpPr>
          <p:cNvPr id="88069" name="Google Shape;891;p76"/>
          <p:cNvSpPr txBox="1">
            <a:spLocks noChangeArrowheads="1"/>
          </p:cNvSpPr>
          <p:nvPr/>
        </p:nvSpPr>
        <p:spPr bwMode="auto">
          <a:xfrm>
            <a:off x="550863" y="454025"/>
            <a:ext cx="8094662" cy="504825"/>
          </a:xfrm>
          <a:prstGeom prst="rect">
            <a:avLst/>
          </a:prstGeom>
          <a:noFill/>
          <a:ln w="9525">
            <a:noFill/>
            <a:miter lim="800000"/>
            <a:headEnd/>
            <a:tailEnd/>
          </a:ln>
        </p:spPr>
        <p:txBody>
          <a:bodyPr lIns="91425" tIns="91425" rIns="91425" bIns="91425">
            <a:spAutoFit/>
          </a:bodyPr>
          <a:lstStyle/>
          <a:p>
            <a:pPr defTabSz="914400">
              <a:buClr>
                <a:srgbClr val="000000"/>
              </a:buClr>
              <a:buFont typeface="Arial" charset="0"/>
              <a:buNone/>
            </a:pPr>
            <a:r>
              <a:rPr lang="ru-RU" altLang="en-US" sz="2100">
                <a:solidFill>
                  <a:srgbClr val="000000"/>
                </a:solidFill>
                <a:latin typeface="Calibri" pitchFamily="34" charset="0"/>
                <a:sym typeface="Calibri" pitchFamily="34" charset="0"/>
              </a:rPr>
              <a:t>Образовательная деятельность. Успеваемость обучающихся.</a:t>
            </a:r>
            <a:endParaRPr lang="en-US" sz="2100">
              <a:solidFill>
                <a:srgbClr val="000000"/>
              </a:solidFill>
              <a:latin typeface="Calibri" pitchFamily="34" charset="0"/>
              <a:sym typeface="Calibri" pitchFamily="34" charset="0"/>
            </a:endParaRPr>
          </a:p>
        </p:txBody>
      </p:sp>
      <p:pic>
        <p:nvPicPr>
          <p:cNvPr id="2" name="Замещающая рамка рисунка 0" descr="АНАЛИЗ УСПЕВАЕМОСТИ СТУДЕНТОВ (14)"/>
          <p:cNvPicPr>
            <a:picLocks noChangeAspect="1"/>
          </p:cNvPicPr>
          <p:nvPr>
            <p:ph type="pic" idx="4294967295"/>
          </p:nvPr>
        </p:nvPicPr>
        <p:blipFill>
          <a:blip r:embed="rId4"/>
          <a:stretch>
            <a:fillRect/>
          </a:stretch>
        </p:blipFill>
        <p:spPr>
          <a:xfrm>
            <a:off x="550863" y="976313"/>
            <a:ext cx="8040687" cy="3890962"/>
          </a:xfrm>
          <a:effectLst>
            <a:outerShdw blurRad="50800" dist="38100" dir="2700000" algn="tl" rotWithShape="0">
              <a:prstClr val="black">
                <a:alpha val="40000"/>
              </a:prstClr>
            </a:outerShdw>
          </a:effectLst>
        </p:spPr>
      </p:pic>
      <p:sp>
        <p:nvSpPr>
          <p:cNvPr id="172040" name="Rectangle 8"/>
          <p:cNvSpPr>
            <a:spLocks noChangeArrowheads="1"/>
          </p:cNvSpPr>
          <p:nvPr/>
        </p:nvSpPr>
        <p:spPr bwMode="auto">
          <a:xfrm>
            <a:off x="165100" y="609600"/>
            <a:ext cx="184150" cy="293688"/>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nSpc>
                <a:spcPct val="110000"/>
              </a:lnSpc>
              <a:buClr>
                <a:srgbClr val="000000"/>
              </a:buClr>
              <a:buFont typeface="Arial" charset="0"/>
              <a:buNone/>
              <a:defRPr/>
            </a:pPr>
            <a:endParaRPr lang="ru-RU" sz="1200" b="1">
              <a:solidFill>
                <a:srgbClr val="FFFFFF"/>
              </a:solidFill>
              <a:latin typeface="Calibri" pitchFamily="34" charset="0"/>
              <a:sym typeface="Calibri" pitchFamily="34" charset="0"/>
            </a:endParaRPr>
          </a:p>
        </p:txBody>
      </p:sp>
      <p:sp>
        <p:nvSpPr>
          <p:cNvPr id="172041" name="Rectangle 9"/>
          <p:cNvSpPr>
            <a:spLocks noChangeArrowheads="1"/>
          </p:cNvSpPr>
          <p:nvPr/>
        </p:nvSpPr>
        <p:spPr bwMode="auto">
          <a:xfrm>
            <a:off x="2849563" y="85725"/>
            <a:ext cx="3446462" cy="4572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r>
              <a:rPr lang="ru-RU" altLang="en-US" b="1">
                <a:solidFill>
                  <a:schemeClr val="bg1"/>
                </a:solidFill>
                <a:sym typeface="Calibri" pitchFamily="34" charset="0"/>
              </a:rPr>
              <a:t>Примеры </a:t>
            </a:r>
            <a:r>
              <a:rPr lang="en-US" altLang="en-US" b="1">
                <a:solidFill>
                  <a:schemeClr val="bg1"/>
                </a:solidFill>
                <a:sym typeface="Calibri" pitchFamily="34" charset="0"/>
              </a:rPr>
              <a:t>д</a:t>
            </a:r>
            <a:r>
              <a:rPr lang="ru-RU" altLang="en-US" b="1">
                <a:solidFill>
                  <a:schemeClr val="bg1"/>
                </a:solidFill>
                <a:sym typeface="Calibri" pitchFamily="34" charset="0"/>
              </a:rPr>
              <a:t>ашбор</a:t>
            </a:r>
            <a:r>
              <a:rPr lang="en-US" altLang="en-US" b="1">
                <a:solidFill>
                  <a:schemeClr val="bg1"/>
                </a:solidFill>
                <a:sym typeface="Calibri" pitchFamily="34" charset="0"/>
              </a:rPr>
              <a:t>д</a:t>
            </a:r>
            <a:r>
              <a:rPr lang="ru-RU" altLang="en-US" b="1">
                <a:solidFill>
                  <a:schemeClr val="bg1"/>
                </a:solidFill>
                <a:sym typeface="Calibri" pitchFamily="34" charset="0"/>
              </a:rPr>
              <a:t>ов</a:t>
            </a:r>
            <a:endParaRPr lang="ru-RU" b="1">
              <a:solidFill>
                <a:schemeClr val="bg1"/>
              </a:solidFill>
              <a:sym typeface="Calibri"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Google Shape;771;p66"/>
          <p:cNvSpPr txBox="1">
            <a:spLocks noGrp="1"/>
          </p:cNvSpPr>
          <p:nvPr/>
        </p:nvSpPr>
        <p:spPr bwMode="auto">
          <a:xfrm>
            <a:off x="6457950" y="4767263"/>
            <a:ext cx="2057400" cy="274637"/>
          </a:xfrm>
          <a:prstGeom prst="rect">
            <a:avLst/>
          </a:prstGeom>
          <a:noFill/>
          <a:ln w="9525">
            <a:noFill/>
            <a:miter lim="800000"/>
            <a:headEnd/>
            <a:tailEnd/>
          </a:ln>
        </p:spPr>
        <p:txBody>
          <a:bodyPr lIns="68575" tIns="34275" rIns="68575" bIns="34275" anchor="ctr"/>
          <a:lstStyle/>
          <a:p>
            <a:pPr algn="r" defTabSz="914400">
              <a:buClr>
                <a:srgbClr val="000000"/>
              </a:buClr>
              <a:buFont typeface="Arial" charset="0"/>
              <a:buNone/>
            </a:pPr>
            <a:fld id="{C130A3AD-BEB5-431B-807E-CB455D8CDD85}" type="slidenum">
              <a:rPr lang="en-US" sz="900">
                <a:solidFill>
                  <a:srgbClr val="888888"/>
                </a:solidFill>
                <a:latin typeface="Calibri" pitchFamily="34" charset="0"/>
                <a:sym typeface="Calibri" pitchFamily="34" charset="0"/>
              </a:rPr>
              <a:pPr algn="r" defTabSz="914400">
                <a:buClr>
                  <a:srgbClr val="000000"/>
                </a:buClr>
                <a:buFont typeface="Arial" charset="0"/>
                <a:buNone/>
              </a:pPr>
              <a:t>55</a:t>
            </a:fld>
            <a:endParaRPr lang="en-US" sz="900">
              <a:solidFill>
                <a:srgbClr val="888888"/>
              </a:solidFill>
              <a:latin typeface="Calibri" pitchFamily="34" charset="0"/>
              <a:sym typeface="Calibri" pitchFamily="34" charset="0"/>
            </a:endParaRPr>
          </a:p>
        </p:txBody>
      </p:sp>
      <p:sp>
        <p:nvSpPr>
          <p:cNvPr id="90114" name="Google Shape;772;p66"/>
          <p:cNvSpPr>
            <a:spLocks noGrp="1"/>
          </p:cNvSpPr>
          <p:nvPr>
            <p:ph type="title" idx="4294967295"/>
          </p:nvPr>
        </p:nvSpPr>
        <p:spPr>
          <a:xfrm>
            <a:off x="604838" y="411163"/>
            <a:ext cx="8288337" cy="504825"/>
          </a:xfrm>
        </p:spPr>
        <p:txBody>
          <a:bodyPr lIns="91425" tIns="91425" rIns="91425" bIns="91425" anchor="t">
            <a:spAutoFit/>
          </a:bodyPr>
          <a:lstStyle/>
          <a:p>
            <a:pPr defTabSz="914400" eaLnBrk="1" hangingPunct="1">
              <a:lnSpc>
                <a:spcPct val="100000"/>
              </a:lnSpc>
              <a:buClr>
                <a:srgbClr val="000000"/>
              </a:buClr>
            </a:pPr>
            <a:r>
              <a:rPr lang="ru-RU" altLang="en-US" sz="2100" smtClean="0">
                <a:solidFill>
                  <a:srgbClr val="000000"/>
                </a:solidFill>
                <a:latin typeface="Calibri" pitchFamily="34" charset="0"/>
                <a:sym typeface="Calibri" pitchFamily="34" charset="0"/>
              </a:rPr>
              <a:t>Анализ финансовых показателей. Качество планирования.</a:t>
            </a:r>
          </a:p>
        </p:txBody>
      </p:sp>
      <p:sp>
        <p:nvSpPr>
          <p:cNvPr id="773" name="Google Shape;773;p66"/>
          <p:cNvSpPr>
            <a:spLocks noChangeArrowheads="1"/>
          </p:cNvSpPr>
          <p:nvPr/>
        </p:nvSpPr>
        <p:spPr bwMode="auto">
          <a:xfrm rot="10800000" flipH="1">
            <a:off x="-107950" y="138113"/>
            <a:ext cx="9144000" cy="273050"/>
          </a:xfrm>
          <a:prstGeom prst="rect">
            <a:avLst/>
          </a:prstGeom>
          <a:solidFill>
            <a:srgbClr val="002060"/>
          </a:solidFill>
          <a:ln w="9525">
            <a:noFill/>
            <a:miter lim="800000"/>
            <a:headEnd/>
            <a:tailEnd/>
          </a:ln>
          <a:effectLst>
            <a:outerShdw dist="19050" dir="5400000" algn="bl" rotWithShape="0">
              <a:srgbClr val="000000">
                <a:alpha val="50000"/>
              </a:srgbClr>
            </a:outerShdw>
          </a:effectLst>
        </p:spPr>
        <p:txBody>
          <a:bodyPr rot="10800000" lIns="68575" tIns="34275" rIns="68575" bIns="34275" anchor="ctr"/>
          <a:lstStyle/>
          <a:p>
            <a:pPr algn="ctr" defTabSz="914400">
              <a:buClr>
                <a:srgbClr val="000000"/>
              </a:buClr>
              <a:buFont typeface="Arial" charset="0"/>
              <a:buNone/>
            </a:pPr>
            <a:r>
              <a:rPr lang="ru-RU" altLang="en-US" b="1">
                <a:solidFill>
                  <a:schemeClr val="bg1"/>
                </a:solidFill>
                <a:sym typeface="Calibri" pitchFamily="34" charset="0"/>
              </a:rPr>
              <a:t>Примеры </a:t>
            </a:r>
            <a:r>
              <a:rPr lang="en-US" altLang="en-US" b="1">
                <a:solidFill>
                  <a:schemeClr val="bg1"/>
                </a:solidFill>
                <a:sym typeface="Calibri" pitchFamily="34" charset="0"/>
              </a:rPr>
              <a:t>д</a:t>
            </a:r>
            <a:r>
              <a:rPr lang="ru-RU" altLang="en-US" b="1">
                <a:solidFill>
                  <a:schemeClr val="bg1"/>
                </a:solidFill>
                <a:sym typeface="Calibri" pitchFamily="34" charset="0"/>
              </a:rPr>
              <a:t>ашбор</a:t>
            </a:r>
            <a:r>
              <a:rPr lang="en-US" altLang="en-US" b="1">
                <a:solidFill>
                  <a:schemeClr val="bg1"/>
                </a:solidFill>
                <a:sym typeface="Calibri" pitchFamily="34" charset="0"/>
              </a:rPr>
              <a:t>д</a:t>
            </a:r>
            <a:r>
              <a:rPr lang="ru-RU" altLang="en-US" b="1">
                <a:solidFill>
                  <a:schemeClr val="bg1"/>
                </a:solidFill>
                <a:sym typeface="Calibri" pitchFamily="34" charset="0"/>
              </a:rPr>
              <a:t>ов</a:t>
            </a:r>
            <a:endParaRPr lang="ru-RU" b="1">
              <a:solidFill>
                <a:schemeClr val="bg1"/>
              </a:solidFill>
              <a:sym typeface="Calibri" pitchFamily="34" charset="0"/>
            </a:endParaRPr>
          </a:p>
        </p:txBody>
      </p:sp>
      <p:pic>
        <p:nvPicPr>
          <p:cNvPr id="90116" name="Google Shape;774;p66" descr="Лого Экспонента"/>
          <p:cNvPicPr preferRelativeResize="0">
            <a:picLocks noChangeAspect="1" noChangeArrowheads="1"/>
          </p:cNvPicPr>
          <p:nvPr/>
        </p:nvPicPr>
        <p:blipFill>
          <a:blip r:embed="rId3"/>
          <a:srcRect/>
          <a:stretch>
            <a:fillRect/>
          </a:stretch>
        </p:blipFill>
        <p:spPr bwMode="auto">
          <a:xfrm>
            <a:off x="8515350" y="103188"/>
            <a:ext cx="428625" cy="428625"/>
          </a:xfrm>
          <a:prstGeom prst="rect">
            <a:avLst/>
          </a:prstGeom>
          <a:noFill/>
          <a:ln w="9525">
            <a:noFill/>
            <a:miter lim="800000"/>
            <a:headEnd/>
            <a:tailEnd/>
          </a:ln>
        </p:spPr>
      </p:pic>
      <p:pic>
        <p:nvPicPr>
          <p:cNvPr id="90117" name="Замещающее содержимое 1" descr="ФП_Риснук 1"/>
          <p:cNvPicPr>
            <a:picLocks noChangeAspect="1"/>
          </p:cNvPicPr>
          <p:nvPr>
            <p:ph idx="4294967295"/>
          </p:nvPr>
        </p:nvPicPr>
        <p:blipFill>
          <a:blip r:embed="rId4"/>
          <a:srcRect/>
          <a:stretch>
            <a:fillRect/>
          </a:stretch>
        </p:blipFill>
        <p:spPr>
          <a:xfrm>
            <a:off x="655638" y="979488"/>
            <a:ext cx="7939087" cy="3889375"/>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Google Shape;782;p67"/>
          <p:cNvSpPr txBox="1">
            <a:spLocks noGrp="1"/>
          </p:cNvSpPr>
          <p:nvPr/>
        </p:nvSpPr>
        <p:spPr bwMode="auto">
          <a:xfrm>
            <a:off x="7086600" y="4767263"/>
            <a:ext cx="2057400" cy="274637"/>
          </a:xfrm>
          <a:prstGeom prst="rect">
            <a:avLst/>
          </a:prstGeom>
          <a:noFill/>
          <a:ln w="9525">
            <a:noFill/>
            <a:miter lim="800000"/>
            <a:headEnd/>
            <a:tailEnd/>
          </a:ln>
        </p:spPr>
        <p:txBody>
          <a:bodyPr lIns="68575" tIns="34275" rIns="68575" bIns="34275" anchor="ctr"/>
          <a:lstStyle/>
          <a:p>
            <a:pPr algn="r" defTabSz="914400">
              <a:buClr>
                <a:srgbClr val="000000"/>
              </a:buClr>
              <a:buFont typeface="Arial" charset="0"/>
              <a:buNone/>
            </a:pPr>
            <a:fld id="{312096A8-F007-490B-B6EA-6EB1DEBEE39B}" type="slidenum">
              <a:rPr lang="en-US" sz="900">
                <a:solidFill>
                  <a:srgbClr val="888888"/>
                </a:solidFill>
                <a:latin typeface="Calibri" pitchFamily="34" charset="0"/>
                <a:sym typeface="Calibri" pitchFamily="34" charset="0"/>
              </a:rPr>
              <a:pPr algn="r" defTabSz="914400">
                <a:buClr>
                  <a:srgbClr val="000000"/>
                </a:buClr>
                <a:buFont typeface="Arial" charset="0"/>
                <a:buNone/>
              </a:pPr>
              <a:t>56</a:t>
            </a:fld>
            <a:endParaRPr lang="en-US" sz="900">
              <a:solidFill>
                <a:srgbClr val="888888"/>
              </a:solidFill>
              <a:latin typeface="Calibri" pitchFamily="34" charset="0"/>
              <a:sym typeface="Calibri" pitchFamily="34" charset="0"/>
            </a:endParaRPr>
          </a:p>
        </p:txBody>
      </p:sp>
      <p:sp>
        <p:nvSpPr>
          <p:cNvPr id="784" name="Google Shape;784;p67"/>
          <p:cNvSpPr/>
          <p:nvPr/>
        </p:nvSpPr>
        <p:spPr>
          <a:xfrm rot="10800000" flipH="1">
            <a:off x="0" y="163513"/>
            <a:ext cx="9144000" cy="273050"/>
          </a:xfrm>
          <a:prstGeom prst="rect">
            <a:avLst/>
          </a:prstGeom>
          <a:solidFill>
            <a:srgbClr val="002060"/>
          </a:solidFill>
          <a:ln>
            <a:noFill/>
          </a:ln>
          <a:effectLst>
            <a:outerShdw blurRad="57150" dist="19050" dir="5400000" algn="bl" rotWithShape="0">
              <a:srgbClr val="000000">
                <a:alpha val="50000"/>
              </a:srgbClr>
            </a:outerShdw>
          </a:effectLst>
        </p:spPr>
        <p:txBody>
          <a:bodyPr spcFirstLastPara="1" lIns="68575" tIns="34275" rIns="68575" bIns="34275" anchor="ctr"/>
          <a:lstStyle/>
          <a:p>
            <a:pPr algn="ctr" defTabSz="914400" fontAlgn="auto">
              <a:spcBef>
                <a:spcPts val="0"/>
              </a:spcBef>
              <a:spcAft>
                <a:spcPts val="0"/>
              </a:spcAft>
              <a:buClr>
                <a:srgbClr val="000000"/>
              </a:buClr>
              <a:buFont typeface="Arial" panose="020B0604020202020204"/>
              <a:buNone/>
              <a:defRPr/>
            </a:pPr>
            <a:endParaRPr sz="900" kern="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92163" name="Google Shape;785;p67" descr="Лого Экспонента"/>
          <p:cNvPicPr preferRelativeResize="0">
            <a:picLocks noChangeAspect="1" noChangeArrowheads="1"/>
          </p:cNvPicPr>
          <p:nvPr/>
        </p:nvPicPr>
        <p:blipFill>
          <a:blip r:embed="rId3"/>
          <a:srcRect/>
          <a:stretch>
            <a:fillRect/>
          </a:stretch>
        </p:blipFill>
        <p:spPr bwMode="auto">
          <a:xfrm>
            <a:off x="8515350" y="103188"/>
            <a:ext cx="428625" cy="428625"/>
          </a:xfrm>
          <a:prstGeom prst="rect">
            <a:avLst/>
          </a:prstGeom>
          <a:noFill/>
          <a:ln w="9525">
            <a:noFill/>
            <a:miter lim="800000"/>
            <a:headEnd/>
            <a:tailEnd/>
          </a:ln>
        </p:spPr>
      </p:pic>
      <p:sp>
        <p:nvSpPr>
          <p:cNvPr id="92164" name="Google Shape;786;p67"/>
          <p:cNvSpPr txBox="1">
            <a:spLocks noChangeArrowheads="1"/>
          </p:cNvSpPr>
          <p:nvPr/>
        </p:nvSpPr>
        <p:spPr bwMode="auto">
          <a:xfrm>
            <a:off x="44450" y="200025"/>
            <a:ext cx="965200" cy="193675"/>
          </a:xfrm>
          <a:prstGeom prst="rect">
            <a:avLst/>
          </a:prstGeom>
          <a:noFill/>
          <a:ln w="9525">
            <a:noFill/>
            <a:miter lim="800000"/>
            <a:headEnd/>
            <a:tailEnd/>
          </a:ln>
        </p:spPr>
        <p:txBody>
          <a:bodyPr lIns="0" tIns="0" rIns="0" bIns="0"/>
          <a:lstStyle/>
          <a:p>
            <a:pPr defTabSz="914400">
              <a:lnSpc>
                <a:spcPct val="110000"/>
              </a:lnSpc>
              <a:buClr>
                <a:srgbClr val="000000"/>
              </a:buClr>
              <a:buFont typeface="Arial" charset="0"/>
              <a:buNone/>
            </a:pPr>
            <a:endParaRPr lang="ru-RU" sz="1200" b="1">
              <a:solidFill>
                <a:srgbClr val="FFFFFF"/>
              </a:solidFill>
              <a:latin typeface="Calibri" pitchFamily="34" charset="0"/>
              <a:sym typeface="Calibri" pitchFamily="34" charset="0"/>
            </a:endParaRPr>
          </a:p>
        </p:txBody>
      </p:sp>
      <p:sp>
        <p:nvSpPr>
          <p:cNvPr id="92165" name="Google Shape;772;p66"/>
          <p:cNvSpPr>
            <a:spLocks noGrp="1"/>
          </p:cNvSpPr>
          <p:nvPr>
            <p:ph type="title" idx="4294967295"/>
          </p:nvPr>
        </p:nvSpPr>
        <p:spPr>
          <a:xfrm>
            <a:off x="107950" y="482600"/>
            <a:ext cx="9145588" cy="504825"/>
          </a:xfrm>
        </p:spPr>
        <p:txBody>
          <a:bodyPr lIns="91425" tIns="91425" rIns="91425" bIns="91425" anchor="t">
            <a:spAutoFit/>
          </a:bodyPr>
          <a:lstStyle/>
          <a:p>
            <a:pPr defTabSz="914400" eaLnBrk="1" hangingPunct="1">
              <a:lnSpc>
                <a:spcPct val="100000"/>
              </a:lnSpc>
              <a:buClr>
                <a:srgbClr val="000000"/>
              </a:buClr>
            </a:pPr>
            <a:r>
              <a:rPr lang="ru-RU" altLang="en-US" sz="2100" smtClean="0">
                <a:solidFill>
                  <a:srgbClr val="000000"/>
                </a:solidFill>
                <a:latin typeface="Calibri" pitchFamily="34" charset="0"/>
                <a:sym typeface="Calibri" pitchFamily="34" charset="0"/>
              </a:rPr>
              <a:t>Анализ структуры доходов и расходов. Сравнение с прошлым годом.</a:t>
            </a:r>
          </a:p>
        </p:txBody>
      </p:sp>
      <p:pic>
        <p:nvPicPr>
          <p:cNvPr id="2" name="Замещающая рамка рисунка 0" descr="Доход и расход (1)"/>
          <p:cNvPicPr>
            <a:picLocks noChangeAspect="1"/>
          </p:cNvPicPr>
          <p:nvPr>
            <p:ph type="pic" idx="4294967295"/>
          </p:nvPr>
        </p:nvPicPr>
        <p:blipFill>
          <a:blip r:embed="rId4"/>
          <a:stretch>
            <a:fillRect/>
          </a:stretch>
        </p:blipFill>
        <p:spPr>
          <a:xfrm>
            <a:off x="566738" y="1028700"/>
            <a:ext cx="7948612" cy="3703638"/>
          </a:xfrm>
          <a:effectLst>
            <a:outerShdw blurRad="50800" dist="38100" dir="2700000" algn="tl" rotWithShape="0">
              <a:prstClr val="black">
                <a:alpha val="40000"/>
              </a:prstClr>
            </a:outerShdw>
          </a:effectLst>
        </p:spPr>
      </p:pic>
      <p:sp>
        <p:nvSpPr>
          <p:cNvPr id="147465" name="Rectangle 9"/>
          <p:cNvSpPr>
            <a:spLocks noChangeArrowheads="1"/>
          </p:cNvSpPr>
          <p:nvPr/>
        </p:nvSpPr>
        <p:spPr bwMode="auto">
          <a:xfrm>
            <a:off x="2849563" y="101600"/>
            <a:ext cx="3446462" cy="4572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defTabSz="914400"/>
            <a:r>
              <a:rPr lang="ru-RU" altLang="en-US" b="1">
                <a:solidFill>
                  <a:schemeClr val="bg1"/>
                </a:solidFill>
                <a:sym typeface="Calibri" pitchFamily="34" charset="0"/>
              </a:rPr>
              <a:t>Примеры </a:t>
            </a:r>
            <a:r>
              <a:rPr lang="en-US" altLang="en-US" b="1">
                <a:solidFill>
                  <a:schemeClr val="bg1"/>
                </a:solidFill>
                <a:sym typeface="Calibri" pitchFamily="34" charset="0"/>
              </a:rPr>
              <a:t>д</a:t>
            </a:r>
            <a:r>
              <a:rPr lang="ru-RU" altLang="en-US" b="1">
                <a:solidFill>
                  <a:schemeClr val="bg1"/>
                </a:solidFill>
                <a:sym typeface="Calibri" pitchFamily="34" charset="0"/>
              </a:rPr>
              <a:t>ашбор</a:t>
            </a:r>
            <a:r>
              <a:rPr lang="en-US" altLang="en-US" b="1">
                <a:solidFill>
                  <a:schemeClr val="bg1"/>
                </a:solidFill>
                <a:sym typeface="Calibri" pitchFamily="34" charset="0"/>
              </a:rPr>
              <a:t>д</a:t>
            </a:r>
            <a:r>
              <a:rPr lang="ru-RU" altLang="en-US" b="1">
                <a:solidFill>
                  <a:schemeClr val="bg1"/>
                </a:solidFill>
                <a:sym typeface="Calibri" pitchFamily="34" charset="0"/>
              </a:rPr>
              <a:t>ов</a:t>
            </a:r>
            <a:endParaRPr lang="ru-RU" b="1">
              <a:solidFill>
                <a:schemeClr val="bg1"/>
              </a:solidFill>
              <a:sym typeface="Calibri"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Google Shape;806;p69"/>
          <p:cNvSpPr txBox="1">
            <a:spLocks noGrp="1"/>
          </p:cNvSpPr>
          <p:nvPr/>
        </p:nvSpPr>
        <p:spPr bwMode="auto">
          <a:xfrm>
            <a:off x="7086600" y="4767263"/>
            <a:ext cx="2057400" cy="274637"/>
          </a:xfrm>
          <a:prstGeom prst="rect">
            <a:avLst/>
          </a:prstGeom>
          <a:noFill/>
          <a:ln w="9525">
            <a:noFill/>
            <a:miter lim="800000"/>
            <a:headEnd/>
            <a:tailEnd/>
          </a:ln>
        </p:spPr>
        <p:txBody>
          <a:bodyPr lIns="68575" tIns="34275" rIns="68575" bIns="34275" anchor="ctr"/>
          <a:lstStyle/>
          <a:p>
            <a:pPr algn="r" defTabSz="914400">
              <a:buClr>
                <a:srgbClr val="000000"/>
              </a:buClr>
              <a:buFont typeface="Arial" charset="0"/>
              <a:buNone/>
            </a:pPr>
            <a:fld id="{CF8DA7A2-0DC2-4B9D-B695-D9DCB7E7CCEF}" type="slidenum">
              <a:rPr lang="en-US" sz="900">
                <a:solidFill>
                  <a:srgbClr val="888888"/>
                </a:solidFill>
                <a:latin typeface="Calibri" pitchFamily="34" charset="0"/>
                <a:sym typeface="Calibri" pitchFamily="34" charset="0"/>
              </a:rPr>
              <a:pPr algn="r" defTabSz="914400">
                <a:buClr>
                  <a:srgbClr val="000000"/>
                </a:buClr>
                <a:buFont typeface="Arial" charset="0"/>
                <a:buNone/>
              </a:pPr>
              <a:t>57</a:t>
            </a:fld>
            <a:endParaRPr lang="en-US" sz="900">
              <a:solidFill>
                <a:srgbClr val="888888"/>
              </a:solidFill>
              <a:latin typeface="Calibri" pitchFamily="34" charset="0"/>
              <a:sym typeface="Calibri" pitchFamily="34" charset="0"/>
            </a:endParaRPr>
          </a:p>
        </p:txBody>
      </p:sp>
      <p:sp>
        <p:nvSpPr>
          <p:cNvPr id="807" name="Google Shape;807;p69"/>
          <p:cNvSpPr/>
          <p:nvPr/>
        </p:nvSpPr>
        <p:spPr>
          <a:xfrm rot="10800000" flipH="1">
            <a:off x="0" y="163513"/>
            <a:ext cx="9144000" cy="273050"/>
          </a:xfrm>
          <a:prstGeom prst="rect">
            <a:avLst/>
          </a:prstGeom>
          <a:solidFill>
            <a:srgbClr val="002060"/>
          </a:solidFill>
          <a:ln>
            <a:noFill/>
          </a:ln>
          <a:effectLst>
            <a:outerShdw blurRad="57150" dist="19050" dir="5400000" algn="bl" rotWithShape="0">
              <a:srgbClr val="000000">
                <a:alpha val="50000"/>
              </a:srgbClr>
            </a:outerShdw>
          </a:effectLst>
        </p:spPr>
        <p:txBody>
          <a:bodyPr spcFirstLastPara="1" lIns="68575" tIns="34275" rIns="68575" bIns="34275" anchor="ctr"/>
          <a:lstStyle/>
          <a:p>
            <a:pPr algn="ctr" defTabSz="914400" fontAlgn="auto">
              <a:spcBef>
                <a:spcPts val="0"/>
              </a:spcBef>
              <a:spcAft>
                <a:spcPts val="0"/>
              </a:spcAft>
              <a:buClr>
                <a:srgbClr val="000000"/>
              </a:buClr>
              <a:buFont typeface="Arial" panose="020B0604020202020204"/>
              <a:buNone/>
              <a:defRPr/>
            </a:pPr>
            <a:endParaRPr sz="900" kern="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94211" name="Google Shape;808;p69" descr="Лого Экспонента"/>
          <p:cNvPicPr preferRelativeResize="0">
            <a:picLocks noChangeAspect="1" noChangeArrowheads="1"/>
          </p:cNvPicPr>
          <p:nvPr/>
        </p:nvPicPr>
        <p:blipFill>
          <a:blip r:embed="rId3"/>
          <a:srcRect/>
          <a:stretch>
            <a:fillRect/>
          </a:stretch>
        </p:blipFill>
        <p:spPr bwMode="auto">
          <a:xfrm>
            <a:off x="8515350" y="103188"/>
            <a:ext cx="428625" cy="428625"/>
          </a:xfrm>
          <a:prstGeom prst="rect">
            <a:avLst/>
          </a:prstGeom>
          <a:noFill/>
          <a:ln w="9525">
            <a:noFill/>
            <a:miter lim="800000"/>
            <a:headEnd/>
            <a:tailEnd/>
          </a:ln>
        </p:spPr>
      </p:pic>
      <p:sp>
        <p:nvSpPr>
          <p:cNvPr id="94212" name="Google Shape;809;p69"/>
          <p:cNvSpPr txBox="1">
            <a:spLocks noChangeArrowheads="1"/>
          </p:cNvSpPr>
          <p:nvPr/>
        </p:nvSpPr>
        <p:spPr bwMode="auto">
          <a:xfrm>
            <a:off x="44450" y="200025"/>
            <a:ext cx="965200" cy="193675"/>
          </a:xfrm>
          <a:prstGeom prst="rect">
            <a:avLst/>
          </a:prstGeom>
          <a:noFill/>
          <a:ln w="9525">
            <a:noFill/>
            <a:miter lim="800000"/>
            <a:headEnd/>
            <a:tailEnd/>
          </a:ln>
        </p:spPr>
        <p:txBody>
          <a:bodyPr lIns="0" tIns="0" rIns="0" bIns="0"/>
          <a:lstStyle/>
          <a:p>
            <a:pPr defTabSz="914400">
              <a:lnSpc>
                <a:spcPct val="110000"/>
              </a:lnSpc>
              <a:buClr>
                <a:srgbClr val="000000"/>
              </a:buClr>
              <a:buFont typeface="Arial" charset="0"/>
              <a:buNone/>
            </a:pPr>
            <a:endParaRPr lang="ru-RU" sz="1200" b="1">
              <a:solidFill>
                <a:srgbClr val="FFFFFF"/>
              </a:solidFill>
              <a:latin typeface="Calibri" pitchFamily="34" charset="0"/>
              <a:sym typeface="Calibri" pitchFamily="34" charset="0"/>
            </a:endParaRPr>
          </a:p>
        </p:txBody>
      </p:sp>
      <p:sp>
        <p:nvSpPr>
          <p:cNvPr id="94213" name="Google Shape;810;p69"/>
          <p:cNvSpPr txBox="1">
            <a:spLocks noChangeArrowheads="1"/>
          </p:cNvSpPr>
          <p:nvPr/>
        </p:nvSpPr>
        <p:spPr bwMode="auto">
          <a:xfrm>
            <a:off x="415925" y="522288"/>
            <a:ext cx="8404225" cy="825500"/>
          </a:xfrm>
          <a:prstGeom prst="rect">
            <a:avLst/>
          </a:prstGeom>
          <a:noFill/>
          <a:ln w="9525" algn="ctr">
            <a:noFill/>
            <a:miter lim="800000"/>
            <a:headEnd/>
            <a:tailEnd/>
          </a:ln>
        </p:spPr>
        <p:txBody>
          <a:bodyPr lIns="91425" tIns="91425" rIns="91425" bIns="91425">
            <a:spAutoFit/>
          </a:bodyPr>
          <a:lstStyle/>
          <a:p>
            <a:pPr defTabSz="914400">
              <a:buClr>
                <a:srgbClr val="000000"/>
              </a:buClr>
            </a:pPr>
            <a:r>
              <a:rPr lang="en-US" sz="2100">
                <a:solidFill>
                  <a:srgbClr val="000000"/>
                </a:solidFill>
                <a:latin typeface="Calibri" pitchFamily="34" charset="0"/>
                <a:sym typeface="Calibri" pitchFamily="34" charset="0"/>
              </a:rPr>
              <a:t>Кадровый состав. Численность. Текучесть кадров.</a:t>
            </a:r>
            <a:r>
              <a:rPr lang="ru-RU" sz="2100">
                <a:solidFill>
                  <a:srgbClr val="000000"/>
                </a:solidFill>
                <a:latin typeface="Calibri" pitchFamily="34" charset="0"/>
                <a:sym typeface="Calibri" pitchFamily="34" charset="0"/>
              </a:rPr>
              <a:t> </a:t>
            </a:r>
            <a:r>
              <a:rPr lang="en-US" sz="2100">
                <a:solidFill>
                  <a:srgbClr val="000000"/>
                </a:solidFill>
                <a:latin typeface="Calibri" pitchFamily="34" charset="0"/>
                <a:sym typeface="Calibri" pitchFamily="34" charset="0"/>
              </a:rPr>
              <a:t>Увольнения.</a:t>
            </a:r>
            <a:endParaRPr lang="ru-RU" sz="2100">
              <a:solidFill>
                <a:srgbClr val="000000"/>
              </a:solidFill>
              <a:latin typeface="Calibri" pitchFamily="34" charset="0"/>
              <a:sym typeface="Calibri" pitchFamily="34" charset="0"/>
            </a:endParaRPr>
          </a:p>
          <a:p>
            <a:pPr defTabSz="914400">
              <a:buClr>
                <a:srgbClr val="000000"/>
              </a:buClr>
            </a:pPr>
            <a:endParaRPr lang="ru-RU" sz="2100">
              <a:solidFill>
                <a:srgbClr val="000000"/>
              </a:solidFill>
              <a:latin typeface="Calibri" pitchFamily="34" charset="0"/>
              <a:sym typeface="Arial" charset="0"/>
            </a:endParaRPr>
          </a:p>
        </p:txBody>
      </p:sp>
      <p:sp>
        <p:nvSpPr>
          <p:cNvPr id="94214" name="Google Shape;840;p72"/>
          <p:cNvSpPr txBox="1">
            <a:spLocks noGrp="1"/>
          </p:cNvSpPr>
          <p:nvPr/>
        </p:nvSpPr>
        <p:spPr bwMode="auto">
          <a:xfrm>
            <a:off x="2941638" y="4876800"/>
            <a:ext cx="3086100" cy="274638"/>
          </a:xfrm>
          <a:prstGeom prst="rect">
            <a:avLst/>
          </a:prstGeom>
          <a:noFill/>
          <a:ln w="9525">
            <a:noFill/>
            <a:miter lim="800000"/>
            <a:headEnd/>
            <a:tailEnd/>
          </a:ln>
        </p:spPr>
        <p:txBody>
          <a:bodyPr lIns="68575" tIns="34275" rIns="68575" bIns="34275" anchor="ctr"/>
          <a:lstStyle/>
          <a:p>
            <a:pPr algn="ctr" defTabSz="914400">
              <a:buClr>
                <a:srgbClr val="000000"/>
              </a:buClr>
              <a:buSzPts val="1100"/>
              <a:buFont typeface="Arial" charset="0"/>
              <a:buNone/>
            </a:pPr>
            <a:r>
              <a:rPr lang="en-US" sz="900">
                <a:solidFill>
                  <a:srgbClr val="888888"/>
                </a:solidFill>
                <a:latin typeface="Calibri" pitchFamily="34" charset="0"/>
                <a:sym typeface="Calibri" pitchFamily="34" charset="0"/>
              </a:rPr>
              <a:t>Цифровые решения для </a:t>
            </a:r>
            <a:r>
              <a:rPr lang="ru-RU" altLang="en-US" sz="900">
                <a:solidFill>
                  <a:srgbClr val="888888"/>
                </a:solidFill>
                <a:latin typeface="Calibri" pitchFamily="34" charset="0"/>
                <a:sym typeface="Calibri" pitchFamily="34" charset="0"/>
              </a:rPr>
              <a:t>образовательных организаций</a:t>
            </a:r>
          </a:p>
        </p:txBody>
      </p:sp>
      <p:pic>
        <p:nvPicPr>
          <p:cNvPr id="2" name="Замещающая рамка рисунка 1" descr="Численность текущесть"/>
          <p:cNvPicPr>
            <a:picLocks noChangeAspect="1"/>
          </p:cNvPicPr>
          <p:nvPr>
            <p:ph type="pic" idx="4294967295"/>
          </p:nvPr>
        </p:nvPicPr>
        <p:blipFill>
          <a:blip r:embed="rId4"/>
          <a:stretch>
            <a:fillRect/>
          </a:stretch>
        </p:blipFill>
        <p:spPr>
          <a:xfrm>
            <a:off x="468313" y="1231900"/>
            <a:ext cx="8266112" cy="3860800"/>
          </a:xfrm>
          <a:effectLst>
            <a:outerShdw blurRad="50800" dist="38100" dir="2700000" algn="tl" rotWithShape="0">
              <a:prstClr val="black">
                <a:alpha val="40000"/>
              </a:prstClr>
            </a:outerShdw>
          </a:effectLst>
        </p:spPr>
      </p:pic>
      <p:sp>
        <p:nvSpPr>
          <p:cNvPr id="149513" name="Rectangle 9"/>
          <p:cNvSpPr>
            <a:spLocks noChangeArrowheads="1"/>
          </p:cNvSpPr>
          <p:nvPr/>
        </p:nvSpPr>
        <p:spPr bwMode="auto">
          <a:xfrm>
            <a:off x="2849563" y="85725"/>
            <a:ext cx="3446462" cy="4572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defTabSz="914400"/>
            <a:r>
              <a:rPr lang="ru-RU" altLang="en-US" b="1">
                <a:solidFill>
                  <a:schemeClr val="bg1"/>
                </a:solidFill>
                <a:sym typeface="Calibri" pitchFamily="34" charset="0"/>
              </a:rPr>
              <a:t>Примеры </a:t>
            </a:r>
            <a:r>
              <a:rPr lang="en-US" altLang="en-US" b="1">
                <a:solidFill>
                  <a:schemeClr val="bg1"/>
                </a:solidFill>
                <a:sym typeface="Calibri" pitchFamily="34" charset="0"/>
              </a:rPr>
              <a:t>д</a:t>
            </a:r>
            <a:r>
              <a:rPr lang="ru-RU" altLang="en-US" b="1">
                <a:solidFill>
                  <a:schemeClr val="bg1"/>
                </a:solidFill>
                <a:sym typeface="Calibri" pitchFamily="34" charset="0"/>
              </a:rPr>
              <a:t>ашбор</a:t>
            </a:r>
            <a:r>
              <a:rPr lang="en-US" altLang="en-US" b="1">
                <a:solidFill>
                  <a:schemeClr val="bg1"/>
                </a:solidFill>
                <a:sym typeface="Calibri" pitchFamily="34" charset="0"/>
              </a:rPr>
              <a:t>д</a:t>
            </a:r>
            <a:r>
              <a:rPr lang="ru-RU" altLang="en-US" b="1">
                <a:solidFill>
                  <a:schemeClr val="bg1"/>
                </a:solidFill>
                <a:sym typeface="Calibri" pitchFamily="34" charset="0"/>
              </a:rPr>
              <a:t>ов</a:t>
            </a:r>
            <a:endParaRPr lang="ru-RU" b="1">
              <a:solidFill>
                <a:schemeClr val="bg1"/>
              </a:solidFill>
              <a:sym typeface="Calibri"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Нижний колонтитул 6"/>
          <p:cNvSpPr>
            <a:spLocks noGrp="1"/>
          </p:cNvSpPr>
          <p:nvPr>
            <p:ph type="ftr" sz="quarter" idx="11"/>
          </p:nvPr>
        </p:nvSpPr>
        <p:spPr>
          <a:noFill/>
          <a:ln>
            <a:miter lim="800000"/>
            <a:headEnd/>
            <a:tailEnd/>
          </a:ln>
        </p:spPr>
        <p:txBody>
          <a:bodyPr/>
          <a:lstStyle/>
          <a:p>
            <a:r>
              <a:rPr lang="ru-RU"/>
              <a:t>Родюков Александр. фирма "1С"</a:t>
            </a:r>
          </a:p>
        </p:txBody>
      </p:sp>
      <p:sp>
        <p:nvSpPr>
          <p:cNvPr id="96258" name="Номер слайда 7"/>
          <p:cNvSpPr>
            <a:spLocks noGrp="1"/>
          </p:cNvSpPr>
          <p:nvPr>
            <p:ph type="sldNum" sz="quarter" idx="12"/>
          </p:nvPr>
        </p:nvSpPr>
        <p:spPr>
          <a:noFill/>
          <a:ln>
            <a:miter lim="800000"/>
            <a:headEnd/>
            <a:tailEnd/>
          </a:ln>
        </p:spPr>
        <p:txBody>
          <a:bodyPr/>
          <a:lstStyle/>
          <a:p>
            <a:fld id="{4AC37E88-6208-471E-A124-E62D8D5D49B5}" type="slidenum">
              <a:rPr lang="ru-RU" smtClean="0"/>
              <a:pPr/>
              <a:t>58</a:t>
            </a:fld>
            <a:endParaRPr lang="ru-RU" smtClean="0"/>
          </a:p>
        </p:txBody>
      </p:sp>
      <p:sp>
        <p:nvSpPr>
          <p:cNvPr id="96259" name="Rectangle 2"/>
          <p:cNvSpPr>
            <a:spLocks noGrp="1"/>
          </p:cNvSpPr>
          <p:nvPr>
            <p:ph type="title" idx="4294967295"/>
          </p:nvPr>
        </p:nvSpPr>
        <p:spPr>
          <a:xfrm>
            <a:off x="88900" y="1041400"/>
            <a:ext cx="7886700" cy="450850"/>
          </a:xfrm>
        </p:spPr>
        <p:txBody>
          <a:bodyPr lIns="68580" tIns="35100" rIns="68580" bIns="34290" anchor="t">
            <a:spAutoFit/>
          </a:bodyPr>
          <a:lstStyle/>
          <a:p>
            <a:pPr eaLnBrk="1" hangingPunct="1">
              <a:lnSpc>
                <a:spcPts val="4000"/>
              </a:lnSpc>
            </a:pPr>
            <a:r>
              <a:rPr lang="ru-RU" sz="1700" b="1" smtClean="0">
                <a:solidFill>
                  <a:srgbClr val="2A4193"/>
                </a:solidFill>
                <a:latin typeface="Geometria"/>
              </a:rPr>
              <a:t>Приглашение к сотрудничеству</a:t>
            </a:r>
          </a:p>
        </p:txBody>
      </p:sp>
      <p:sp>
        <p:nvSpPr>
          <p:cNvPr id="96260" name="Rectangle 3"/>
          <p:cNvSpPr>
            <a:spLocks noGrp="1"/>
          </p:cNvSpPr>
          <p:nvPr>
            <p:ph type="body" idx="4294967295"/>
          </p:nvPr>
        </p:nvSpPr>
        <p:spPr>
          <a:xfrm>
            <a:off x="-17463" y="1931988"/>
            <a:ext cx="5940426" cy="2260600"/>
          </a:xfrm>
        </p:spPr>
        <p:txBody>
          <a:bodyPr lIns="68554" tIns="34277" rIns="68554" bIns="34277">
            <a:spAutoFit/>
          </a:bodyPr>
          <a:lstStyle/>
          <a:p>
            <a:pPr marL="285750" indent="-285750" defTabSz="914400" eaLnBrk="1" hangingPunct="1">
              <a:spcBef>
                <a:spcPct val="0"/>
              </a:spcBef>
              <a:buClr>
                <a:schemeClr val="hlink"/>
              </a:buClr>
              <a:buSzPct val="120000"/>
            </a:pPr>
            <a:r>
              <a:rPr lang="ru-RU" sz="1700" smtClean="0"/>
              <a:t>Мы знаем, что некоторые вузы реализовали </a:t>
            </a:r>
            <a:r>
              <a:rPr lang="ru-RU" sz="1700" b="1" smtClean="0">
                <a:solidFill>
                  <a:srgbClr val="DE2000"/>
                </a:solidFill>
              </a:rPr>
              <a:t>интересные перспективные (уникальные) разработки</a:t>
            </a:r>
            <a:r>
              <a:rPr lang="ru-RU" sz="1700" smtClean="0">
                <a:solidFill>
                  <a:srgbClr val="DE2000"/>
                </a:solidFill>
              </a:rPr>
              <a:t>.</a:t>
            </a:r>
          </a:p>
          <a:p>
            <a:pPr marL="285750" indent="-285750" defTabSz="914400" eaLnBrk="1" hangingPunct="1">
              <a:spcBef>
                <a:spcPct val="0"/>
              </a:spcBef>
              <a:buClr>
                <a:schemeClr val="hlink"/>
              </a:buClr>
              <a:buSzPct val="120000"/>
            </a:pPr>
            <a:endParaRPr lang="ru-RU" sz="1700" smtClean="0">
              <a:solidFill>
                <a:srgbClr val="DE2000"/>
              </a:solidFill>
            </a:endParaRPr>
          </a:p>
          <a:p>
            <a:pPr marL="285750" indent="-285750" defTabSz="914400" eaLnBrk="1" hangingPunct="1">
              <a:spcBef>
                <a:spcPct val="0"/>
              </a:spcBef>
              <a:buClr>
                <a:schemeClr val="hlink"/>
              </a:buClr>
              <a:buSzPct val="120000"/>
            </a:pPr>
            <a:r>
              <a:rPr lang="ru-RU" sz="1700" smtClean="0"/>
              <a:t>Мы открыты для новых тем  (и разработчиков) с целью </a:t>
            </a:r>
            <a:r>
              <a:rPr lang="ru-RU" sz="1700" b="1" smtClean="0">
                <a:solidFill>
                  <a:schemeClr val="hlink"/>
                </a:solidFill>
              </a:rPr>
              <a:t>выпуска новых расширений</a:t>
            </a:r>
            <a:r>
              <a:rPr lang="ru-RU" sz="1700" smtClean="0"/>
              <a:t> к «1С:Университет».</a:t>
            </a:r>
          </a:p>
          <a:p>
            <a:pPr marL="285750" indent="-285750" defTabSz="914400" eaLnBrk="1" hangingPunct="1">
              <a:spcBef>
                <a:spcPct val="0"/>
              </a:spcBef>
              <a:buClr>
                <a:schemeClr val="hlink"/>
              </a:buClr>
              <a:buSzPct val="120000"/>
            </a:pPr>
            <a:endParaRPr lang="ru-RU" sz="1700" smtClean="0"/>
          </a:p>
        </p:txBody>
      </p:sp>
      <p:sp>
        <p:nvSpPr>
          <p:cNvPr id="96261" name="Rectangle 4"/>
          <p:cNvSpPr>
            <a:spLocks/>
          </p:cNvSpPr>
          <p:nvPr/>
        </p:nvSpPr>
        <p:spPr bwMode="auto">
          <a:xfrm>
            <a:off x="1006475" y="66675"/>
            <a:ext cx="7886700" cy="831850"/>
          </a:xfrm>
          <a:prstGeom prst="rect">
            <a:avLst/>
          </a:prstGeom>
          <a:noFill/>
          <a:ln w="9525" algn="ctr">
            <a:noFill/>
            <a:miter lim="800000"/>
            <a:headEnd/>
            <a:tailEnd/>
          </a:ln>
        </p:spPr>
        <p:txBody>
          <a:bodyPr lIns="68580" tIns="34290" rIns="68580" bIns="34290">
            <a:spAutoFit/>
          </a:bodyPr>
          <a:lstStyle/>
          <a:p>
            <a:pPr defTabSz="685800">
              <a:lnSpc>
                <a:spcPts val="3000"/>
              </a:lnSpc>
            </a:pPr>
            <a:r>
              <a:rPr lang="ru-RU" sz="3000" b="1">
                <a:solidFill>
                  <a:srgbClr val="3B3838"/>
                </a:solidFill>
              </a:rPr>
              <a:t>Взаимодействие вузов </a:t>
            </a:r>
          </a:p>
          <a:p>
            <a:pPr defTabSz="685800">
              <a:lnSpc>
                <a:spcPts val="3000"/>
              </a:lnSpc>
            </a:pPr>
            <a:r>
              <a:rPr lang="ru-RU" sz="3000" b="1">
                <a:solidFill>
                  <a:srgbClr val="3B3838"/>
                </a:solidFill>
              </a:rPr>
              <a:t>и о</a:t>
            </a:r>
            <a:r>
              <a:rPr lang="ru-RU" sz="3000" b="1">
                <a:solidFill>
                  <a:srgbClr val="3B3838"/>
                </a:solidFill>
                <a:latin typeface="Geometria"/>
              </a:rPr>
              <a:t>богащение решений</a:t>
            </a:r>
          </a:p>
        </p:txBody>
      </p:sp>
      <p:pic>
        <p:nvPicPr>
          <p:cNvPr id="96262" name="Picture 7"/>
          <p:cNvPicPr>
            <a:picLocks noChangeAspect="1" noChangeArrowheads="1"/>
          </p:cNvPicPr>
          <p:nvPr/>
        </p:nvPicPr>
        <p:blipFill>
          <a:blip r:embed="rId3"/>
          <a:srcRect/>
          <a:stretch>
            <a:fillRect/>
          </a:stretch>
        </p:blipFill>
        <p:spPr bwMode="auto">
          <a:xfrm>
            <a:off x="5621338" y="1768475"/>
            <a:ext cx="3378200" cy="2206625"/>
          </a:xfrm>
          <a:prstGeom prst="rect">
            <a:avLst/>
          </a:prstGeom>
          <a:noFill/>
          <a:ln w="9525" algn="ctr">
            <a:noFill/>
            <a:miter lim="800000"/>
            <a:headEnd/>
            <a:tailEnd/>
          </a:ln>
        </p:spPr>
      </p:pic>
      <p:pic>
        <p:nvPicPr>
          <p:cNvPr id="96263" name="Picture 9" descr="logo1cfm"/>
          <p:cNvPicPr>
            <a:picLocks noChangeAspect="1" noChangeArrowheads="1"/>
          </p:cNvPicPr>
          <p:nvPr/>
        </p:nvPicPr>
        <p:blipFill>
          <a:blip r:embed="rId4"/>
          <a:srcRect/>
          <a:stretch>
            <a:fillRect/>
          </a:stretch>
        </p:blipFill>
        <p:spPr bwMode="auto">
          <a:xfrm>
            <a:off x="26988" y="0"/>
            <a:ext cx="873125" cy="68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Нижний колонтитул 6"/>
          <p:cNvSpPr>
            <a:spLocks noGrp="1"/>
          </p:cNvSpPr>
          <p:nvPr>
            <p:ph type="ftr" sz="quarter" idx="11"/>
          </p:nvPr>
        </p:nvSpPr>
        <p:spPr>
          <a:noFill/>
          <a:ln>
            <a:miter lim="800000"/>
            <a:headEnd/>
            <a:tailEnd/>
          </a:ln>
        </p:spPr>
        <p:txBody>
          <a:bodyPr/>
          <a:lstStyle/>
          <a:p>
            <a:r>
              <a:rPr lang="ru-RU"/>
              <a:t>Родюков Александр. фирма "1С"</a:t>
            </a:r>
          </a:p>
        </p:txBody>
      </p:sp>
      <p:sp>
        <p:nvSpPr>
          <p:cNvPr id="98306" name="Номер слайда 7"/>
          <p:cNvSpPr>
            <a:spLocks noGrp="1"/>
          </p:cNvSpPr>
          <p:nvPr>
            <p:ph type="sldNum" sz="quarter" idx="12"/>
          </p:nvPr>
        </p:nvSpPr>
        <p:spPr>
          <a:noFill/>
          <a:ln>
            <a:miter lim="800000"/>
            <a:headEnd/>
            <a:tailEnd/>
          </a:ln>
        </p:spPr>
        <p:txBody>
          <a:bodyPr/>
          <a:lstStyle/>
          <a:p>
            <a:fld id="{65C6CFC7-859D-460D-A831-D572836820E3}" type="slidenum">
              <a:rPr lang="ru-RU" smtClean="0"/>
              <a:pPr/>
              <a:t>59</a:t>
            </a:fld>
            <a:endParaRPr lang="ru-RU" smtClean="0"/>
          </a:p>
        </p:txBody>
      </p:sp>
      <p:sp>
        <p:nvSpPr>
          <p:cNvPr id="98307" name="Rectangle 46"/>
          <p:cNvSpPr>
            <a:spLocks noChangeArrowheads="1"/>
          </p:cNvSpPr>
          <p:nvPr/>
        </p:nvSpPr>
        <p:spPr bwMode="auto">
          <a:xfrm>
            <a:off x="954088" y="87313"/>
            <a:ext cx="6804025" cy="449262"/>
          </a:xfrm>
          <a:prstGeom prst="rect">
            <a:avLst/>
          </a:prstGeom>
          <a:noFill/>
          <a:ln w="9525" algn="ctr">
            <a:noFill/>
            <a:miter lim="800000"/>
            <a:headEnd/>
            <a:tailEnd/>
          </a:ln>
        </p:spPr>
        <p:txBody>
          <a:bodyPr lIns="68580" tIns="34290" rIns="68580" bIns="34290">
            <a:spAutoFit/>
          </a:bodyPr>
          <a:lstStyle/>
          <a:p>
            <a:pPr defTabSz="685800">
              <a:lnSpc>
                <a:spcPts val="3000"/>
              </a:lnSpc>
            </a:pPr>
            <a:r>
              <a:rPr lang="ru-RU" altLang="ru-RU" sz="3000" b="1">
                <a:solidFill>
                  <a:srgbClr val="3B3838"/>
                </a:solidFill>
                <a:latin typeface="Geometria"/>
              </a:rPr>
              <a:t>1С:Документооборот</a:t>
            </a:r>
          </a:p>
        </p:txBody>
      </p:sp>
      <p:sp>
        <p:nvSpPr>
          <p:cNvPr id="98308" name="Rectangle 3"/>
          <p:cNvSpPr>
            <a:spLocks noChangeArrowheads="1"/>
          </p:cNvSpPr>
          <p:nvPr/>
        </p:nvSpPr>
        <p:spPr bwMode="auto">
          <a:xfrm>
            <a:off x="34925" y="4803775"/>
            <a:ext cx="1857375" cy="282575"/>
          </a:xfrm>
          <a:prstGeom prst="rect">
            <a:avLst/>
          </a:prstGeom>
          <a:noFill/>
          <a:ln w="9525">
            <a:noFill/>
            <a:miter lim="800000"/>
            <a:headEnd/>
            <a:tailEnd/>
          </a:ln>
          <a:effectLst>
            <a:prstShdw prst="shdw17" dist="17961" dir="2700000">
              <a:srgbClr val="708688"/>
            </a:prstShdw>
          </a:effectLst>
        </p:spPr>
        <p:txBody>
          <a:bodyPr wrap="none" lIns="68580" tIns="34290" rIns="68580" bIns="34290">
            <a:spAutoFit/>
          </a:bodyPr>
          <a:lstStyle/>
          <a:p>
            <a:pPr defTabSz="685800"/>
            <a:r>
              <a:rPr lang="ru-RU" sz="1400" b="1">
                <a:solidFill>
                  <a:srgbClr val="003399"/>
                </a:solidFill>
              </a:rPr>
              <a:t>https://v8.1c.ru/doc8</a:t>
            </a:r>
          </a:p>
        </p:txBody>
      </p:sp>
      <p:pic>
        <p:nvPicPr>
          <p:cNvPr id="98309" name="Picture 4" descr="Картинка"/>
          <p:cNvPicPr>
            <a:picLocks noChangeAspect="1" noChangeArrowheads="1"/>
          </p:cNvPicPr>
          <p:nvPr/>
        </p:nvPicPr>
        <p:blipFill>
          <a:blip r:embed="rId3"/>
          <a:srcRect/>
          <a:stretch>
            <a:fillRect/>
          </a:stretch>
        </p:blipFill>
        <p:spPr bwMode="auto">
          <a:xfrm>
            <a:off x="2124075" y="1058863"/>
            <a:ext cx="5884863" cy="3870325"/>
          </a:xfrm>
          <a:prstGeom prst="rect">
            <a:avLst/>
          </a:prstGeom>
          <a:noFill/>
          <a:ln w="9525">
            <a:noFill/>
            <a:miter lim="800000"/>
            <a:headEnd/>
            <a:tailEnd/>
          </a:ln>
        </p:spPr>
      </p:pic>
      <p:sp>
        <p:nvSpPr>
          <p:cNvPr id="98310" name="Rectangle 2"/>
          <p:cNvSpPr>
            <a:spLocks/>
          </p:cNvSpPr>
          <p:nvPr/>
        </p:nvSpPr>
        <p:spPr bwMode="auto">
          <a:xfrm>
            <a:off x="1025525" y="681038"/>
            <a:ext cx="4051300" cy="450850"/>
          </a:xfrm>
          <a:prstGeom prst="rect">
            <a:avLst/>
          </a:prstGeom>
          <a:noFill/>
          <a:ln w="9525">
            <a:noFill/>
            <a:miter lim="800000"/>
            <a:headEnd/>
            <a:tailEnd/>
          </a:ln>
        </p:spPr>
        <p:txBody>
          <a:bodyPr lIns="68580" tIns="35100" rIns="68580" bIns="34290">
            <a:spAutoFit/>
          </a:bodyPr>
          <a:lstStyle/>
          <a:p>
            <a:pPr defTabSz="685800">
              <a:lnSpc>
                <a:spcPts val="3000"/>
              </a:lnSpc>
            </a:pPr>
            <a:r>
              <a:rPr lang="ru-RU" sz="1800" b="1">
                <a:solidFill>
                  <a:srgbClr val="2A4193"/>
                </a:solidFill>
              </a:rPr>
              <a:t>Сквозные </a:t>
            </a:r>
            <a:r>
              <a:rPr lang="ru-RU" sz="1800" b="1">
                <a:solidFill>
                  <a:srgbClr val="2A4193"/>
                </a:solidFill>
                <a:latin typeface="Geometria"/>
              </a:rPr>
              <a:t> </a:t>
            </a:r>
            <a:r>
              <a:rPr lang="ru-RU" sz="1800" b="1">
                <a:solidFill>
                  <a:srgbClr val="2A4193"/>
                </a:solidFill>
              </a:rPr>
              <a:t>бизнес-процессы</a:t>
            </a:r>
          </a:p>
        </p:txBody>
      </p:sp>
      <p:pic>
        <p:nvPicPr>
          <p:cNvPr id="98311" name="Picture 6" descr="logo1cfm"/>
          <p:cNvPicPr>
            <a:picLocks noChangeAspect="1" noChangeArrowheads="1"/>
          </p:cNvPicPr>
          <p:nvPr/>
        </p:nvPicPr>
        <p:blipFill>
          <a:blip r:embed="rId4"/>
          <a:srcRect/>
          <a:stretch>
            <a:fillRect/>
          </a:stretch>
        </p:blipFill>
        <p:spPr bwMode="auto">
          <a:xfrm>
            <a:off x="26988" y="0"/>
            <a:ext cx="873125" cy="68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Нижний колонтитул 6"/>
          <p:cNvSpPr>
            <a:spLocks noGrp="1"/>
          </p:cNvSpPr>
          <p:nvPr>
            <p:ph type="ftr" sz="quarter" idx="11"/>
          </p:nvPr>
        </p:nvSpPr>
        <p:spPr>
          <a:noFill/>
          <a:ln>
            <a:miter lim="800000"/>
            <a:headEnd/>
            <a:tailEnd/>
          </a:ln>
        </p:spPr>
        <p:txBody>
          <a:bodyPr/>
          <a:lstStyle/>
          <a:p>
            <a:r>
              <a:rPr lang="ru-RU"/>
              <a:t>Родюков Александр. фирма "1С"</a:t>
            </a:r>
          </a:p>
        </p:txBody>
      </p:sp>
      <p:sp>
        <p:nvSpPr>
          <p:cNvPr id="18434" name="Номер слайда 7"/>
          <p:cNvSpPr>
            <a:spLocks noGrp="1"/>
          </p:cNvSpPr>
          <p:nvPr>
            <p:ph type="sldNum" sz="quarter" idx="12"/>
          </p:nvPr>
        </p:nvSpPr>
        <p:spPr>
          <a:noFill/>
          <a:ln>
            <a:miter lim="800000"/>
            <a:headEnd/>
            <a:tailEnd/>
          </a:ln>
        </p:spPr>
        <p:txBody>
          <a:bodyPr/>
          <a:lstStyle/>
          <a:p>
            <a:fld id="{82FA343E-B4F5-4A75-9204-FCC4BDDE4C82}" type="slidenum">
              <a:rPr lang="ru-RU" smtClean="0"/>
              <a:pPr/>
              <a:t>6</a:t>
            </a:fld>
            <a:endParaRPr lang="ru-RU" smtClean="0"/>
          </a:p>
        </p:txBody>
      </p:sp>
      <p:sp>
        <p:nvSpPr>
          <p:cNvPr id="18435" name="Нижний колонтитул 3"/>
          <p:cNvSpPr txBox="1">
            <a:spLocks noGrp="1"/>
          </p:cNvSpPr>
          <p:nvPr/>
        </p:nvSpPr>
        <p:spPr bwMode="auto">
          <a:xfrm>
            <a:off x="34925" y="4954588"/>
            <a:ext cx="9109075" cy="188912"/>
          </a:xfrm>
          <a:prstGeom prst="rect">
            <a:avLst/>
          </a:prstGeom>
          <a:noFill/>
          <a:ln w="9525">
            <a:noFill/>
            <a:miter lim="800000"/>
            <a:headEnd/>
            <a:tailEnd/>
          </a:ln>
        </p:spPr>
        <p:txBody>
          <a:bodyPr lIns="0" tIns="0" rIns="0" bIns="0" anchor="ctr"/>
          <a:lstStyle/>
          <a:p>
            <a:pPr algn="ctr" defTabSz="685800">
              <a:lnSpc>
                <a:spcPct val="90000"/>
              </a:lnSpc>
            </a:pPr>
            <a:r>
              <a:rPr lang="ru-RU" altLang="ru-RU" sz="1100" b="1">
                <a:solidFill>
                  <a:srgbClr val="993300"/>
                </a:solidFill>
                <a:latin typeface="Calibri" pitchFamily="34" charset="0"/>
              </a:rPr>
              <a:t>1С:Зарплата и кадры государственного учреждения</a:t>
            </a:r>
          </a:p>
        </p:txBody>
      </p:sp>
      <p:sp>
        <p:nvSpPr>
          <p:cNvPr id="18436" name="Номер слайда 4"/>
          <p:cNvSpPr txBox="1">
            <a:spLocks noGrp="1"/>
          </p:cNvSpPr>
          <p:nvPr/>
        </p:nvSpPr>
        <p:spPr bwMode="auto">
          <a:xfrm>
            <a:off x="8243888" y="4948238"/>
            <a:ext cx="766762" cy="195262"/>
          </a:xfrm>
          <a:prstGeom prst="rect">
            <a:avLst/>
          </a:prstGeom>
          <a:noFill/>
          <a:ln w="9525">
            <a:noFill/>
            <a:miter lim="800000"/>
            <a:headEnd/>
            <a:tailEnd/>
          </a:ln>
        </p:spPr>
        <p:txBody>
          <a:bodyPr lIns="68554" tIns="34277" rIns="68554" bIns="34277"/>
          <a:lstStyle/>
          <a:p>
            <a:pPr algn="r" defTabSz="685800">
              <a:lnSpc>
                <a:spcPct val="90000"/>
              </a:lnSpc>
            </a:pPr>
            <a:fld id="{F5D8863E-663B-4B0F-BEAA-50060FCBD736}" type="slidenum">
              <a:rPr lang="ru-RU" altLang="ru-RU" sz="1300" b="1">
                <a:solidFill>
                  <a:srgbClr val="993300"/>
                </a:solidFill>
                <a:latin typeface="Calibri" pitchFamily="34" charset="0"/>
              </a:rPr>
              <a:pPr algn="r" defTabSz="685800">
                <a:lnSpc>
                  <a:spcPct val="90000"/>
                </a:lnSpc>
              </a:pPr>
              <a:t>6</a:t>
            </a:fld>
            <a:endParaRPr lang="ru-RU" altLang="ru-RU" sz="1300" b="1">
              <a:solidFill>
                <a:srgbClr val="993300"/>
              </a:solidFill>
              <a:latin typeface="Calibri" pitchFamily="34" charset="0"/>
            </a:endParaRPr>
          </a:p>
        </p:txBody>
      </p:sp>
      <p:pic>
        <p:nvPicPr>
          <p:cNvPr id="18437" name="Picture 13" descr="fon_2-01"/>
          <p:cNvPicPr>
            <a:picLocks noChangeAspect="1" noChangeArrowheads="1"/>
          </p:cNvPicPr>
          <p:nvPr/>
        </p:nvPicPr>
        <p:blipFill>
          <a:blip r:embed="rId2"/>
          <a:srcRect/>
          <a:stretch>
            <a:fillRect/>
          </a:stretch>
        </p:blipFill>
        <p:spPr bwMode="auto">
          <a:xfrm>
            <a:off x="-19050" y="-11113"/>
            <a:ext cx="9163050" cy="5154613"/>
          </a:xfrm>
          <a:prstGeom prst="rect">
            <a:avLst/>
          </a:prstGeom>
          <a:noFill/>
          <a:ln w="9525">
            <a:noFill/>
            <a:miter lim="800000"/>
            <a:headEnd/>
            <a:tailEnd/>
          </a:ln>
        </p:spPr>
      </p:pic>
      <p:pic>
        <p:nvPicPr>
          <p:cNvPr id="18438" name="Picture 12" descr="1234"/>
          <p:cNvPicPr>
            <a:picLocks noChangeAspect="1" noChangeArrowheads="1"/>
          </p:cNvPicPr>
          <p:nvPr/>
        </p:nvPicPr>
        <p:blipFill>
          <a:blip r:embed="rId3"/>
          <a:srcRect/>
          <a:stretch>
            <a:fillRect/>
          </a:stretch>
        </p:blipFill>
        <p:spPr bwMode="auto">
          <a:xfrm>
            <a:off x="0" y="619125"/>
            <a:ext cx="2422525" cy="4524375"/>
          </a:xfrm>
          <a:prstGeom prst="rect">
            <a:avLst/>
          </a:prstGeom>
          <a:noFill/>
          <a:ln w="9525">
            <a:noFill/>
            <a:miter lim="800000"/>
            <a:headEnd/>
            <a:tailEnd/>
          </a:ln>
        </p:spPr>
      </p:pic>
      <p:sp>
        <p:nvSpPr>
          <p:cNvPr id="18439" name="TextBox 11"/>
          <p:cNvSpPr txBox="1">
            <a:spLocks noChangeArrowheads="1"/>
          </p:cNvSpPr>
          <p:nvPr/>
        </p:nvSpPr>
        <p:spPr bwMode="auto">
          <a:xfrm>
            <a:off x="412750" y="1893888"/>
            <a:ext cx="8731250" cy="1320800"/>
          </a:xfrm>
          <a:prstGeom prst="rect">
            <a:avLst/>
          </a:prstGeom>
          <a:noFill/>
          <a:ln w="9525" algn="ctr">
            <a:noFill/>
            <a:miter lim="800000"/>
            <a:headEnd/>
            <a:tailEnd/>
          </a:ln>
        </p:spPr>
        <p:txBody>
          <a:bodyPr lIns="68580" tIns="34290" rIns="68580" bIns="34290">
            <a:spAutoFit/>
          </a:bodyPr>
          <a:lstStyle/>
          <a:p>
            <a:pPr algn="ctr" defTabSz="685800"/>
            <a:r>
              <a:rPr lang="ru-RU" sz="4100" b="1">
                <a:solidFill>
                  <a:srgbClr val="3B3838"/>
                </a:solidFill>
              </a:rPr>
              <a:t>Разработка АИС </a:t>
            </a:r>
          </a:p>
          <a:p>
            <a:pPr algn="ctr" defTabSz="685800"/>
            <a:r>
              <a:rPr lang="ru-RU" sz="4100" b="1">
                <a:solidFill>
                  <a:srgbClr val="3B3838"/>
                </a:solidFill>
              </a:rPr>
              <a:t>«Приемная кампания»</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p:cNvSpPr>
          <p:nvPr>
            <p:ph type="title" idx="4294967295"/>
          </p:nvPr>
        </p:nvSpPr>
        <p:spPr>
          <a:xfrm>
            <a:off x="468313" y="136525"/>
            <a:ext cx="8515350" cy="995363"/>
          </a:xfrm>
        </p:spPr>
        <p:txBody>
          <a:bodyPr/>
          <a:lstStyle/>
          <a:p>
            <a:pPr algn="ctr"/>
            <a:r>
              <a:rPr lang="ru-RU" sz="2500" b="1" smtClean="0"/>
              <a:t>6-й ежегодный Форум пользователей "1С:Документооборота" </a:t>
            </a:r>
          </a:p>
        </p:txBody>
      </p:sp>
      <p:pic>
        <p:nvPicPr>
          <p:cNvPr id="128003" name="Picture 3"/>
          <p:cNvPicPr>
            <a:picLocks noChangeAspect="1" noChangeArrowheads="1"/>
          </p:cNvPicPr>
          <p:nvPr>
            <p:ph type="body" idx="4294967295"/>
          </p:nvPr>
        </p:nvPicPr>
        <p:blipFill>
          <a:blip r:embed="rId2"/>
          <a:srcRect/>
          <a:stretch>
            <a:fillRect/>
          </a:stretch>
        </p:blipFill>
        <p:spPr>
          <a:xfrm>
            <a:off x="611188" y="1036638"/>
            <a:ext cx="7886700" cy="3263900"/>
          </a:xfrm>
        </p:spPr>
      </p:pic>
      <p:sp>
        <p:nvSpPr>
          <p:cNvPr id="128004" name="Rectangle 4"/>
          <p:cNvSpPr>
            <a:spLocks noChangeArrowheads="1"/>
          </p:cNvSpPr>
          <p:nvPr/>
        </p:nvSpPr>
        <p:spPr bwMode="auto">
          <a:xfrm>
            <a:off x="1331913" y="4587875"/>
            <a:ext cx="5721350" cy="4572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r>
              <a:rPr lang="ru-RU" b="1"/>
              <a:t>Регистрация </a:t>
            </a:r>
            <a:r>
              <a:rPr lang="ru-RU">
                <a:hlinkClick r:id="rId3"/>
              </a:rPr>
              <a:t>https://regevent.1c.ru/fdo/</a:t>
            </a:r>
            <a:r>
              <a:rPr lang="ru-RU"/>
              <a:t>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Нижний колонтитул 6"/>
          <p:cNvSpPr>
            <a:spLocks noGrp="1"/>
          </p:cNvSpPr>
          <p:nvPr>
            <p:ph type="ftr" sz="quarter" idx="11"/>
          </p:nvPr>
        </p:nvSpPr>
        <p:spPr>
          <a:noFill/>
          <a:ln>
            <a:miter lim="800000"/>
            <a:headEnd/>
            <a:tailEnd/>
          </a:ln>
        </p:spPr>
        <p:txBody>
          <a:bodyPr/>
          <a:lstStyle/>
          <a:p>
            <a:r>
              <a:rPr lang="ru-RU"/>
              <a:t>Родюков Александр. фирма "1С"</a:t>
            </a:r>
          </a:p>
        </p:txBody>
      </p:sp>
      <p:sp>
        <p:nvSpPr>
          <p:cNvPr id="100354" name="Номер слайда 7"/>
          <p:cNvSpPr>
            <a:spLocks noGrp="1"/>
          </p:cNvSpPr>
          <p:nvPr>
            <p:ph type="sldNum" sz="quarter" idx="12"/>
          </p:nvPr>
        </p:nvSpPr>
        <p:spPr>
          <a:noFill/>
          <a:ln>
            <a:miter lim="800000"/>
            <a:headEnd/>
            <a:tailEnd/>
          </a:ln>
        </p:spPr>
        <p:txBody>
          <a:bodyPr/>
          <a:lstStyle/>
          <a:p>
            <a:fld id="{DE243D35-CBB6-41BA-A001-E7A2F193CC3D}" type="slidenum">
              <a:rPr lang="ru-RU" smtClean="0"/>
              <a:pPr/>
              <a:t>61</a:t>
            </a:fld>
            <a:endParaRPr lang="ru-RU" smtClean="0"/>
          </a:p>
        </p:txBody>
      </p:sp>
      <p:sp>
        <p:nvSpPr>
          <p:cNvPr id="100355" name="Rectangle 2"/>
          <p:cNvSpPr>
            <a:spLocks noGrp="1" noChangeArrowheads="1"/>
          </p:cNvSpPr>
          <p:nvPr>
            <p:ph type="title" idx="4294967295"/>
          </p:nvPr>
        </p:nvSpPr>
        <p:spPr>
          <a:xfrm>
            <a:off x="954088" y="87313"/>
            <a:ext cx="7896225" cy="830262"/>
          </a:xfrm>
        </p:spPr>
        <p:txBody>
          <a:bodyPr lIns="68580" tIns="34290" rIns="68580" bIns="34290" anchor="t">
            <a:spAutoFit/>
          </a:bodyPr>
          <a:lstStyle/>
          <a:p>
            <a:pPr eaLnBrk="1" hangingPunct="1">
              <a:lnSpc>
                <a:spcPts val="4000"/>
              </a:lnSpc>
            </a:pPr>
            <a:r>
              <a:rPr lang="ru-RU" altLang="ru-RU" sz="2900" b="1" smtClean="0">
                <a:solidFill>
                  <a:srgbClr val="3B3838"/>
                </a:solidFill>
                <a:latin typeface="Geometria"/>
              </a:rPr>
              <a:t>1С:Управление</a:t>
            </a:r>
            <a:r>
              <a:rPr lang="ru-RU" altLang="ru-RU" sz="2900" b="1" smtClean="0">
                <a:solidFill>
                  <a:srgbClr val="3B3838"/>
                </a:solidFill>
              </a:rPr>
              <a:t/>
            </a:r>
            <a:br>
              <a:rPr lang="ru-RU" altLang="ru-RU" sz="2900" b="1" smtClean="0">
                <a:solidFill>
                  <a:srgbClr val="3B3838"/>
                </a:solidFill>
              </a:rPr>
            </a:br>
            <a:r>
              <a:rPr lang="ru-RU" altLang="ru-RU" sz="2900" b="1" smtClean="0">
                <a:solidFill>
                  <a:srgbClr val="3B3838"/>
                </a:solidFill>
                <a:latin typeface="Geometria"/>
              </a:rPr>
              <a:t> учебным центром</a:t>
            </a:r>
          </a:p>
        </p:txBody>
      </p:sp>
      <p:pic>
        <p:nvPicPr>
          <p:cNvPr id="100356" name="Picture 3"/>
          <p:cNvPicPr>
            <a:picLocks noChangeAspect="1" noChangeArrowheads="1"/>
          </p:cNvPicPr>
          <p:nvPr/>
        </p:nvPicPr>
        <p:blipFill>
          <a:blip r:embed="rId2"/>
          <a:srcRect r="40369" b="8397"/>
          <a:stretch>
            <a:fillRect/>
          </a:stretch>
        </p:blipFill>
        <p:spPr bwMode="auto">
          <a:xfrm>
            <a:off x="34925" y="1166813"/>
            <a:ext cx="6913563" cy="3403600"/>
          </a:xfrm>
          <a:prstGeom prst="rect">
            <a:avLst/>
          </a:prstGeom>
          <a:noFill/>
          <a:ln w="9525">
            <a:noFill/>
            <a:miter lim="800000"/>
            <a:headEnd/>
            <a:tailEnd/>
          </a:ln>
        </p:spPr>
      </p:pic>
      <p:sp>
        <p:nvSpPr>
          <p:cNvPr id="100357" name="Rectangle 4"/>
          <p:cNvSpPr>
            <a:spLocks noChangeArrowheads="1"/>
          </p:cNvSpPr>
          <p:nvPr/>
        </p:nvSpPr>
        <p:spPr bwMode="auto">
          <a:xfrm>
            <a:off x="107950" y="4732338"/>
            <a:ext cx="9144000" cy="295275"/>
          </a:xfrm>
          <a:prstGeom prst="rect">
            <a:avLst/>
          </a:prstGeom>
          <a:noFill/>
          <a:ln w="28575" algn="ctr">
            <a:noFill/>
            <a:miter lim="800000"/>
            <a:headEnd/>
            <a:tailEnd/>
          </a:ln>
          <a:effectLst>
            <a:prstShdw prst="shdw17" dist="17961" dir="2700000">
              <a:srgbClr val="009900"/>
            </a:prstShdw>
          </a:effectLst>
        </p:spPr>
        <p:txBody>
          <a:bodyPr lIns="80347" tIns="41780" rIns="80347" bIns="41780" anchor="ctr">
            <a:spAutoFit/>
          </a:bodyPr>
          <a:lstStyle/>
          <a:p>
            <a:pPr defTabSz="817563" eaLnBrk="0" hangingPunct="0"/>
            <a:r>
              <a:rPr lang="en-US" sz="1400" b="1">
                <a:solidFill>
                  <a:srgbClr val="003399"/>
                </a:solidFill>
              </a:rPr>
              <a:t>solutions.1c.ru/catalog/training-center </a:t>
            </a:r>
          </a:p>
        </p:txBody>
      </p:sp>
      <p:pic>
        <p:nvPicPr>
          <p:cNvPr id="100358" name="Picture 5" descr="logo1cfm"/>
          <p:cNvPicPr>
            <a:picLocks noChangeAspect="1" noChangeArrowheads="1"/>
          </p:cNvPicPr>
          <p:nvPr/>
        </p:nvPicPr>
        <p:blipFill>
          <a:blip r:embed="rId3"/>
          <a:srcRect/>
          <a:stretch>
            <a:fillRect/>
          </a:stretch>
        </p:blipFill>
        <p:spPr bwMode="auto">
          <a:xfrm>
            <a:off x="26988" y="0"/>
            <a:ext cx="873125" cy="682625"/>
          </a:xfrm>
          <a:prstGeom prst="rect">
            <a:avLst/>
          </a:prstGeom>
          <a:noFill/>
          <a:ln w="9525">
            <a:noFill/>
            <a:miter lim="800000"/>
            <a:headEnd/>
            <a:tailEnd/>
          </a:ln>
        </p:spPr>
      </p:pic>
      <p:pic>
        <p:nvPicPr>
          <p:cNvPr id="100359" name="Picture 22"/>
          <p:cNvPicPr>
            <a:picLocks noChangeAspect="1" noChangeArrowheads="1"/>
          </p:cNvPicPr>
          <p:nvPr/>
        </p:nvPicPr>
        <p:blipFill>
          <a:blip r:embed="rId4"/>
          <a:srcRect/>
          <a:stretch>
            <a:fillRect/>
          </a:stretch>
        </p:blipFill>
        <p:spPr bwMode="auto">
          <a:xfrm>
            <a:off x="6877050" y="2932113"/>
            <a:ext cx="1943100" cy="1163637"/>
          </a:xfrm>
          <a:prstGeom prst="rect">
            <a:avLst/>
          </a:prstGeom>
          <a:noFill/>
          <a:ln w="9525" algn="ctr">
            <a:noFill/>
            <a:miter lim="800000"/>
            <a:headEnd/>
            <a:tailEnd/>
          </a:ln>
        </p:spPr>
      </p:pic>
      <p:pic>
        <p:nvPicPr>
          <p:cNvPr id="100360" name="Picture 9" descr="РХТУ | Еду учиться в Россию"/>
          <p:cNvPicPr>
            <a:picLocks noChangeAspect="1" noChangeArrowheads="1"/>
          </p:cNvPicPr>
          <p:nvPr/>
        </p:nvPicPr>
        <p:blipFill>
          <a:blip r:embed="rId5"/>
          <a:srcRect t="42567"/>
          <a:stretch>
            <a:fillRect/>
          </a:stretch>
        </p:blipFill>
        <p:spPr bwMode="auto">
          <a:xfrm>
            <a:off x="6894513" y="4322763"/>
            <a:ext cx="2051050" cy="679450"/>
          </a:xfrm>
          <a:prstGeom prst="rect">
            <a:avLst/>
          </a:prstGeom>
          <a:noFill/>
          <a:ln w="9525">
            <a:noFill/>
            <a:miter lim="800000"/>
            <a:headEnd/>
            <a:tailEnd/>
          </a:ln>
        </p:spPr>
      </p:pic>
      <p:pic>
        <p:nvPicPr>
          <p:cNvPr id="100361" name="Picture 25" descr="Тюменский Государственный Медицинский Университет ускорил внутренние  процессы с Docsvision"/>
          <p:cNvPicPr>
            <a:picLocks noChangeAspect="1" noChangeArrowheads="1"/>
          </p:cNvPicPr>
          <p:nvPr/>
        </p:nvPicPr>
        <p:blipFill>
          <a:blip r:embed="rId6"/>
          <a:srcRect/>
          <a:stretch>
            <a:fillRect/>
          </a:stretch>
        </p:blipFill>
        <p:spPr bwMode="auto">
          <a:xfrm>
            <a:off x="6804025" y="1639888"/>
            <a:ext cx="2293938" cy="9318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Нижний колонтитул 6"/>
          <p:cNvSpPr>
            <a:spLocks noGrp="1"/>
          </p:cNvSpPr>
          <p:nvPr>
            <p:ph type="ftr" sz="quarter" idx="11"/>
          </p:nvPr>
        </p:nvSpPr>
        <p:spPr>
          <a:noFill/>
          <a:ln>
            <a:miter lim="800000"/>
            <a:headEnd/>
            <a:tailEnd/>
          </a:ln>
        </p:spPr>
        <p:txBody>
          <a:bodyPr/>
          <a:lstStyle/>
          <a:p>
            <a:r>
              <a:rPr lang="ru-RU"/>
              <a:t>Родюков Александр. фирма "1С"</a:t>
            </a:r>
          </a:p>
        </p:txBody>
      </p:sp>
      <p:sp>
        <p:nvSpPr>
          <p:cNvPr id="101378" name="Номер слайда 7"/>
          <p:cNvSpPr>
            <a:spLocks noGrp="1"/>
          </p:cNvSpPr>
          <p:nvPr>
            <p:ph type="sldNum" sz="quarter" idx="12"/>
          </p:nvPr>
        </p:nvSpPr>
        <p:spPr>
          <a:noFill/>
          <a:ln>
            <a:miter lim="800000"/>
            <a:headEnd/>
            <a:tailEnd/>
          </a:ln>
        </p:spPr>
        <p:txBody>
          <a:bodyPr/>
          <a:lstStyle/>
          <a:p>
            <a:fld id="{852D6E14-01E5-4C3A-BB71-09F021E68A37}" type="slidenum">
              <a:rPr lang="ru-RU" smtClean="0"/>
              <a:pPr/>
              <a:t>62</a:t>
            </a:fld>
            <a:endParaRPr lang="ru-RU" smtClean="0"/>
          </a:p>
        </p:txBody>
      </p:sp>
      <p:sp>
        <p:nvSpPr>
          <p:cNvPr id="101379" name="Нижний колонтитул 3"/>
          <p:cNvSpPr txBox="1">
            <a:spLocks noGrp="1"/>
          </p:cNvSpPr>
          <p:nvPr/>
        </p:nvSpPr>
        <p:spPr bwMode="auto">
          <a:xfrm>
            <a:off x="34925" y="4954588"/>
            <a:ext cx="9109075" cy="188912"/>
          </a:xfrm>
          <a:prstGeom prst="rect">
            <a:avLst/>
          </a:prstGeom>
          <a:noFill/>
          <a:ln w="9525">
            <a:noFill/>
            <a:miter lim="800000"/>
            <a:headEnd/>
            <a:tailEnd/>
          </a:ln>
        </p:spPr>
        <p:txBody>
          <a:bodyPr lIns="0" tIns="0" rIns="0" bIns="0" anchor="ctr"/>
          <a:lstStyle/>
          <a:p>
            <a:pPr algn="ctr" defTabSz="685800">
              <a:lnSpc>
                <a:spcPct val="90000"/>
              </a:lnSpc>
            </a:pPr>
            <a:r>
              <a:rPr lang="ru-RU" altLang="ru-RU" sz="1100" b="1">
                <a:solidFill>
                  <a:srgbClr val="993300"/>
                </a:solidFill>
                <a:latin typeface="Calibri" pitchFamily="34" charset="0"/>
              </a:rPr>
              <a:t>1С:Зарплата и кадры государственного учреждения</a:t>
            </a:r>
          </a:p>
        </p:txBody>
      </p:sp>
      <p:sp>
        <p:nvSpPr>
          <p:cNvPr id="101380" name="Номер слайда 4"/>
          <p:cNvSpPr txBox="1">
            <a:spLocks noGrp="1"/>
          </p:cNvSpPr>
          <p:nvPr/>
        </p:nvSpPr>
        <p:spPr bwMode="auto">
          <a:xfrm>
            <a:off x="8243888" y="4948238"/>
            <a:ext cx="766762" cy="195262"/>
          </a:xfrm>
          <a:prstGeom prst="rect">
            <a:avLst/>
          </a:prstGeom>
          <a:noFill/>
          <a:ln w="9525">
            <a:noFill/>
            <a:miter lim="800000"/>
            <a:headEnd/>
            <a:tailEnd/>
          </a:ln>
        </p:spPr>
        <p:txBody>
          <a:bodyPr lIns="68554" tIns="34277" rIns="68554" bIns="34277"/>
          <a:lstStyle/>
          <a:p>
            <a:pPr algn="r" defTabSz="685800">
              <a:lnSpc>
                <a:spcPct val="90000"/>
              </a:lnSpc>
            </a:pPr>
            <a:fld id="{1E9DBFC1-0DE3-4F8E-BAEB-E1C34D5B3984}" type="slidenum">
              <a:rPr lang="ru-RU" altLang="ru-RU" sz="1300" b="1">
                <a:solidFill>
                  <a:srgbClr val="993300"/>
                </a:solidFill>
                <a:latin typeface="Calibri" pitchFamily="34" charset="0"/>
              </a:rPr>
              <a:pPr algn="r" defTabSz="685800">
                <a:lnSpc>
                  <a:spcPct val="90000"/>
                </a:lnSpc>
              </a:pPr>
              <a:t>62</a:t>
            </a:fld>
            <a:endParaRPr lang="ru-RU" altLang="ru-RU" sz="1300" b="1">
              <a:solidFill>
                <a:srgbClr val="993300"/>
              </a:solidFill>
              <a:latin typeface="Calibri" pitchFamily="34" charset="0"/>
            </a:endParaRPr>
          </a:p>
        </p:txBody>
      </p:sp>
      <p:pic>
        <p:nvPicPr>
          <p:cNvPr id="101381" name="Picture 13" descr="fon_2-01"/>
          <p:cNvPicPr>
            <a:picLocks noChangeAspect="1" noChangeArrowheads="1"/>
          </p:cNvPicPr>
          <p:nvPr/>
        </p:nvPicPr>
        <p:blipFill>
          <a:blip r:embed="rId2"/>
          <a:srcRect/>
          <a:stretch>
            <a:fillRect/>
          </a:stretch>
        </p:blipFill>
        <p:spPr bwMode="auto">
          <a:xfrm>
            <a:off x="14288" y="0"/>
            <a:ext cx="9144000" cy="5143500"/>
          </a:xfrm>
          <a:prstGeom prst="rect">
            <a:avLst/>
          </a:prstGeom>
          <a:noFill/>
          <a:ln w="9525" algn="ctr">
            <a:noFill/>
            <a:miter lim="800000"/>
            <a:headEnd/>
            <a:tailEnd/>
          </a:ln>
        </p:spPr>
      </p:pic>
      <p:sp>
        <p:nvSpPr>
          <p:cNvPr id="101382" name="Rectangle 3"/>
          <p:cNvSpPr>
            <a:spLocks noChangeArrowheads="1"/>
          </p:cNvSpPr>
          <p:nvPr/>
        </p:nvSpPr>
        <p:spPr bwMode="auto">
          <a:xfrm>
            <a:off x="1187450" y="1560513"/>
            <a:ext cx="6769100" cy="295275"/>
          </a:xfrm>
          <a:prstGeom prst="rect">
            <a:avLst/>
          </a:prstGeom>
          <a:noFill/>
          <a:ln w="9525">
            <a:noFill/>
            <a:miter lim="800000"/>
            <a:headEnd/>
            <a:tailEnd/>
          </a:ln>
        </p:spPr>
        <p:txBody>
          <a:bodyPr lIns="68554" tIns="34277" rIns="68554" bIns="34277" anchor="ctr">
            <a:spAutoFit/>
          </a:bodyPr>
          <a:lstStyle/>
          <a:p>
            <a:pPr algn="ctr" defTabSz="685800">
              <a:lnSpc>
                <a:spcPct val="80000"/>
              </a:lnSpc>
            </a:pPr>
            <a:endParaRPr lang="ru-RU" altLang="ru-RU" sz="2500" b="1">
              <a:solidFill>
                <a:srgbClr val="CC3300"/>
              </a:solidFill>
              <a:latin typeface="Calibri" pitchFamily="34" charset="0"/>
            </a:endParaRPr>
          </a:p>
        </p:txBody>
      </p:sp>
      <p:pic>
        <p:nvPicPr>
          <p:cNvPr id="101383" name="Picture 12" descr="1234"/>
          <p:cNvPicPr>
            <a:picLocks noChangeAspect="1" noChangeArrowheads="1"/>
          </p:cNvPicPr>
          <p:nvPr/>
        </p:nvPicPr>
        <p:blipFill>
          <a:blip r:embed="rId3"/>
          <a:srcRect/>
          <a:stretch>
            <a:fillRect/>
          </a:stretch>
        </p:blipFill>
        <p:spPr bwMode="auto">
          <a:xfrm>
            <a:off x="-23813" y="619125"/>
            <a:ext cx="2422526" cy="4524375"/>
          </a:xfrm>
          <a:prstGeom prst="rect">
            <a:avLst/>
          </a:prstGeom>
          <a:noFill/>
          <a:ln w="9525">
            <a:noFill/>
            <a:miter lim="800000"/>
            <a:headEnd/>
            <a:tailEnd/>
          </a:ln>
        </p:spPr>
      </p:pic>
      <p:sp>
        <p:nvSpPr>
          <p:cNvPr id="101384" name="Rectangle 4"/>
          <p:cNvSpPr>
            <a:spLocks noChangeArrowheads="1"/>
          </p:cNvSpPr>
          <p:nvPr/>
        </p:nvSpPr>
        <p:spPr bwMode="auto">
          <a:xfrm>
            <a:off x="1538288" y="1931988"/>
            <a:ext cx="6769100" cy="1076325"/>
          </a:xfrm>
          <a:prstGeom prst="rect">
            <a:avLst/>
          </a:prstGeom>
          <a:noFill/>
          <a:ln w="9525">
            <a:noFill/>
            <a:miter lim="800000"/>
            <a:headEnd/>
            <a:tailEnd/>
          </a:ln>
        </p:spPr>
        <p:txBody>
          <a:bodyPr lIns="68554" tIns="34277" rIns="68554" bIns="34277">
            <a:spAutoFit/>
          </a:bodyPr>
          <a:lstStyle/>
          <a:p>
            <a:pPr marL="171450" indent="-171450" algn="ctr" defTabSz="685800">
              <a:lnSpc>
                <a:spcPct val="90000"/>
              </a:lnSpc>
            </a:pPr>
            <a:r>
              <a:rPr lang="ru-RU" sz="3700" b="1">
                <a:solidFill>
                  <a:srgbClr val="CC3300"/>
                </a:solidFill>
                <a:latin typeface="Calibri" pitchFamily="34" charset="0"/>
              </a:rPr>
              <a:t>Внедрение </a:t>
            </a:r>
          </a:p>
          <a:p>
            <a:pPr marL="171450" indent="-171450" algn="ctr" defTabSz="685800">
              <a:lnSpc>
                <a:spcPct val="90000"/>
              </a:lnSpc>
            </a:pPr>
            <a:r>
              <a:rPr lang="ru-RU" sz="3700" b="1">
                <a:solidFill>
                  <a:srgbClr val="CC3300"/>
                </a:solidFill>
                <a:latin typeface="Calibri" pitchFamily="34" charset="0"/>
              </a:rPr>
              <a:t>«1С:Университет»</a:t>
            </a:r>
          </a:p>
        </p:txBody>
      </p:sp>
      <p:pic>
        <p:nvPicPr>
          <p:cNvPr id="101385" name="Picture 6" descr="1C_logo_eng [Converted]"/>
          <p:cNvPicPr>
            <a:picLocks noChangeAspect="1" noChangeArrowheads="1"/>
          </p:cNvPicPr>
          <p:nvPr/>
        </p:nvPicPr>
        <p:blipFill>
          <a:blip r:embed="rId4"/>
          <a:srcRect/>
          <a:stretch>
            <a:fillRect/>
          </a:stretch>
        </p:blipFill>
        <p:spPr bwMode="auto">
          <a:xfrm>
            <a:off x="4140200" y="788988"/>
            <a:ext cx="863600" cy="309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Нижний колонтитул 6"/>
          <p:cNvSpPr>
            <a:spLocks noGrp="1"/>
          </p:cNvSpPr>
          <p:nvPr>
            <p:ph type="ftr" sz="quarter" idx="11"/>
          </p:nvPr>
        </p:nvSpPr>
        <p:spPr>
          <a:noFill/>
          <a:ln>
            <a:miter lim="800000"/>
            <a:headEnd/>
            <a:tailEnd/>
          </a:ln>
        </p:spPr>
        <p:txBody>
          <a:bodyPr/>
          <a:lstStyle/>
          <a:p>
            <a:r>
              <a:rPr lang="ru-RU"/>
              <a:t>Родюков Александр. фирма "1С"</a:t>
            </a:r>
          </a:p>
        </p:txBody>
      </p:sp>
      <p:sp>
        <p:nvSpPr>
          <p:cNvPr id="102402" name="Номер слайда 7"/>
          <p:cNvSpPr>
            <a:spLocks noGrp="1"/>
          </p:cNvSpPr>
          <p:nvPr>
            <p:ph type="sldNum" sz="quarter" idx="12"/>
          </p:nvPr>
        </p:nvSpPr>
        <p:spPr>
          <a:noFill/>
          <a:ln>
            <a:miter lim="800000"/>
            <a:headEnd/>
            <a:tailEnd/>
          </a:ln>
        </p:spPr>
        <p:txBody>
          <a:bodyPr/>
          <a:lstStyle/>
          <a:p>
            <a:fld id="{0F4D5F12-1474-4D3E-AA15-EE49938EE0FD}" type="slidenum">
              <a:rPr lang="ru-RU" smtClean="0"/>
              <a:pPr/>
              <a:t>63</a:t>
            </a:fld>
            <a:endParaRPr lang="ru-RU" smtClean="0"/>
          </a:p>
        </p:txBody>
      </p:sp>
      <p:sp>
        <p:nvSpPr>
          <p:cNvPr id="102403" name="Заголовок 1"/>
          <p:cNvSpPr>
            <a:spLocks noGrp="1" noChangeArrowheads="1"/>
          </p:cNvSpPr>
          <p:nvPr>
            <p:ph type="title" idx="4294967295"/>
          </p:nvPr>
        </p:nvSpPr>
        <p:spPr>
          <a:xfrm>
            <a:off x="827088" y="-26988"/>
            <a:ext cx="7664450" cy="577851"/>
          </a:xfrm>
        </p:spPr>
        <p:txBody>
          <a:bodyPr lIns="68580" tIns="34290" rIns="68580" bIns="34290" anchor="t">
            <a:spAutoFit/>
          </a:bodyPr>
          <a:lstStyle/>
          <a:p>
            <a:pPr eaLnBrk="1" hangingPunct="1">
              <a:lnSpc>
                <a:spcPts val="4000"/>
              </a:lnSpc>
            </a:pPr>
            <a:r>
              <a:rPr lang="ru-RU" altLang="ru-RU" sz="2900" b="1" smtClean="0">
                <a:solidFill>
                  <a:srgbClr val="3B3838"/>
                </a:solidFill>
                <a:latin typeface="Geometria"/>
              </a:rPr>
              <a:t>Наши официальные партнеры</a:t>
            </a:r>
          </a:p>
        </p:txBody>
      </p:sp>
      <p:sp>
        <p:nvSpPr>
          <p:cNvPr id="102404" name="Объект 2"/>
          <p:cNvSpPr>
            <a:spLocks noGrp="1"/>
          </p:cNvSpPr>
          <p:nvPr>
            <p:ph idx="4294967295"/>
          </p:nvPr>
        </p:nvSpPr>
        <p:spPr>
          <a:xfrm>
            <a:off x="900113" y="555625"/>
            <a:ext cx="9145587" cy="3714750"/>
          </a:xfrm>
        </p:spPr>
        <p:txBody>
          <a:bodyPr lIns="91403" tIns="45701" rIns="91403" bIns="45701"/>
          <a:lstStyle/>
          <a:p>
            <a:pPr marL="381000" indent="-381000" defTabSz="914400" eaLnBrk="1" hangingPunct="1">
              <a:spcBef>
                <a:spcPct val="0"/>
              </a:spcBef>
              <a:spcAft>
                <a:spcPts val="600"/>
              </a:spcAft>
            </a:pPr>
            <a:r>
              <a:rPr lang="en-US" altLang="ru-RU" sz="1900" smtClean="0"/>
              <a:t>&gt; </a:t>
            </a:r>
            <a:r>
              <a:rPr lang="ru-RU" altLang="ru-RU" sz="1900" smtClean="0"/>
              <a:t>7</a:t>
            </a:r>
            <a:r>
              <a:rPr lang="en-US" altLang="ru-RU" sz="1900" smtClean="0"/>
              <a:t>5</a:t>
            </a:r>
            <a:r>
              <a:rPr lang="ru-RU" altLang="ru-RU" sz="1900" smtClean="0"/>
              <a:t>00 партнеров в разных городах и странах</a:t>
            </a:r>
          </a:p>
          <a:p>
            <a:pPr marL="381000" indent="-381000" defTabSz="914400" eaLnBrk="1" hangingPunct="1">
              <a:spcBef>
                <a:spcPct val="0"/>
              </a:spcBef>
              <a:spcAft>
                <a:spcPts val="600"/>
              </a:spcAft>
            </a:pPr>
            <a:r>
              <a:rPr lang="ru-RU" altLang="ru-RU" sz="1900" smtClean="0"/>
              <a:t>50+ Центров компетенции по образованию (ЦКО)</a:t>
            </a:r>
          </a:p>
          <a:p>
            <a:pPr marL="381000" indent="-381000" defTabSz="914400" eaLnBrk="1" hangingPunct="1">
              <a:spcBef>
                <a:spcPct val="0"/>
              </a:spcBef>
              <a:spcAft>
                <a:spcPts val="600"/>
              </a:spcAft>
            </a:pPr>
            <a:r>
              <a:rPr lang="ru-RU" altLang="ru-RU" sz="1900" smtClean="0"/>
              <a:t>220+ Центров компетенции по бюджету (ЦКБ)</a:t>
            </a:r>
          </a:p>
          <a:p>
            <a:pPr marL="381000" indent="-381000" defTabSz="914400" eaLnBrk="1" hangingPunct="1">
              <a:spcBef>
                <a:spcPct val="0"/>
              </a:spcBef>
              <a:spcAft>
                <a:spcPts val="600"/>
              </a:spcAft>
              <a:buFont typeface="Arial" charset="0"/>
              <a:buNone/>
            </a:pPr>
            <a:endParaRPr lang="ru-RU" altLang="ru-RU" sz="1900" smtClean="0"/>
          </a:p>
        </p:txBody>
      </p:sp>
      <p:pic>
        <p:nvPicPr>
          <p:cNvPr id="102405" name="Picture 4" descr="Центры компетенции по образованию"/>
          <p:cNvPicPr>
            <a:picLocks noChangeAspect="1" noChangeArrowheads="1"/>
          </p:cNvPicPr>
          <p:nvPr/>
        </p:nvPicPr>
        <p:blipFill>
          <a:blip r:embed="rId3"/>
          <a:srcRect/>
          <a:stretch>
            <a:fillRect/>
          </a:stretch>
        </p:blipFill>
        <p:spPr bwMode="auto">
          <a:xfrm>
            <a:off x="288925" y="2066925"/>
            <a:ext cx="4067175" cy="1130300"/>
          </a:xfrm>
          <a:prstGeom prst="rect">
            <a:avLst/>
          </a:prstGeom>
          <a:noFill/>
          <a:ln w="9525">
            <a:noFill/>
            <a:miter lim="800000"/>
            <a:headEnd/>
            <a:tailEnd/>
          </a:ln>
        </p:spPr>
      </p:pic>
      <p:pic>
        <p:nvPicPr>
          <p:cNvPr id="102406" name="Picture 5"/>
          <p:cNvPicPr>
            <a:picLocks noChangeAspect="1" noChangeArrowheads="1"/>
          </p:cNvPicPr>
          <p:nvPr/>
        </p:nvPicPr>
        <p:blipFill>
          <a:blip r:embed="rId4"/>
          <a:srcRect/>
          <a:stretch>
            <a:fillRect/>
          </a:stretch>
        </p:blipFill>
        <p:spPr bwMode="auto">
          <a:xfrm>
            <a:off x="34925" y="4554538"/>
            <a:ext cx="8867775" cy="285750"/>
          </a:xfrm>
          <a:prstGeom prst="rect">
            <a:avLst/>
          </a:prstGeom>
          <a:noFill/>
          <a:ln w="9525">
            <a:noFill/>
            <a:miter lim="800000"/>
            <a:headEnd/>
            <a:tailEnd/>
          </a:ln>
        </p:spPr>
      </p:pic>
      <p:pic>
        <p:nvPicPr>
          <p:cNvPr id="102407" name="Picture 7" descr="ckb_logo"/>
          <p:cNvPicPr>
            <a:picLocks noChangeAspect="1" noChangeArrowheads="1"/>
          </p:cNvPicPr>
          <p:nvPr/>
        </p:nvPicPr>
        <p:blipFill>
          <a:blip r:embed="rId5"/>
          <a:srcRect/>
          <a:stretch>
            <a:fillRect/>
          </a:stretch>
        </p:blipFill>
        <p:spPr bwMode="auto">
          <a:xfrm>
            <a:off x="4284663" y="2055813"/>
            <a:ext cx="4191000" cy="1163637"/>
          </a:xfrm>
          <a:prstGeom prst="rect">
            <a:avLst/>
          </a:prstGeom>
          <a:noFill/>
          <a:ln w="9525">
            <a:noFill/>
            <a:miter lim="800000"/>
            <a:headEnd/>
            <a:tailEnd/>
          </a:ln>
        </p:spPr>
      </p:pic>
      <p:pic>
        <p:nvPicPr>
          <p:cNvPr id="102408" name="Picture 9" descr="logo1cfm"/>
          <p:cNvPicPr>
            <a:picLocks noChangeAspect="1" noChangeArrowheads="1"/>
          </p:cNvPicPr>
          <p:nvPr/>
        </p:nvPicPr>
        <p:blipFill>
          <a:blip r:embed="rId6"/>
          <a:srcRect/>
          <a:stretch>
            <a:fillRect/>
          </a:stretch>
        </p:blipFill>
        <p:spPr bwMode="auto">
          <a:xfrm>
            <a:off x="26988" y="0"/>
            <a:ext cx="873125" cy="68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Нижний колонтитул 6"/>
          <p:cNvSpPr>
            <a:spLocks noGrp="1"/>
          </p:cNvSpPr>
          <p:nvPr>
            <p:ph type="ftr" sz="quarter" idx="11"/>
          </p:nvPr>
        </p:nvSpPr>
        <p:spPr>
          <a:noFill/>
          <a:ln>
            <a:miter lim="800000"/>
            <a:headEnd/>
            <a:tailEnd/>
          </a:ln>
        </p:spPr>
        <p:txBody>
          <a:bodyPr/>
          <a:lstStyle/>
          <a:p>
            <a:r>
              <a:rPr lang="ru-RU"/>
              <a:t>Родюков Александр. фирма "1С"</a:t>
            </a:r>
          </a:p>
        </p:txBody>
      </p:sp>
      <p:sp>
        <p:nvSpPr>
          <p:cNvPr id="104450" name="Номер слайда 7"/>
          <p:cNvSpPr>
            <a:spLocks noGrp="1"/>
          </p:cNvSpPr>
          <p:nvPr>
            <p:ph type="sldNum" sz="quarter" idx="12"/>
          </p:nvPr>
        </p:nvSpPr>
        <p:spPr>
          <a:noFill/>
          <a:ln>
            <a:miter lim="800000"/>
            <a:headEnd/>
            <a:tailEnd/>
          </a:ln>
        </p:spPr>
        <p:txBody>
          <a:bodyPr/>
          <a:lstStyle/>
          <a:p>
            <a:fld id="{1EA3763F-BD84-446D-9151-DA98990FA163}" type="slidenum">
              <a:rPr lang="ru-RU" smtClean="0"/>
              <a:pPr/>
              <a:t>64</a:t>
            </a:fld>
            <a:endParaRPr lang="ru-RU" smtClean="0"/>
          </a:p>
        </p:txBody>
      </p:sp>
      <p:sp>
        <p:nvSpPr>
          <p:cNvPr id="104451" name="Rectangle 2"/>
          <p:cNvSpPr>
            <a:spLocks noGrp="1"/>
          </p:cNvSpPr>
          <p:nvPr>
            <p:ph type="title" idx="4294967295"/>
          </p:nvPr>
        </p:nvSpPr>
        <p:spPr>
          <a:xfrm>
            <a:off x="736600" y="12700"/>
            <a:ext cx="7885113" cy="1085850"/>
          </a:xfrm>
        </p:spPr>
        <p:txBody>
          <a:bodyPr lIns="68580" tIns="34290" rIns="68580" bIns="34290" anchor="t">
            <a:spAutoFit/>
          </a:bodyPr>
          <a:lstStyle/>
          <a:p>
            <a:pPr eaLnBrk="1" hangingPunct="1">
              <a:lnSpc>
                <a:spcPts val="4000"/>
              </a:lnSpc>
            </a:pPr>
            <a:r>
              <a:rPr lang="ru-RU" sz="2900" b="1" smtClean="0">
                <a:solidFill>
                  <a:srgbClr val="3B3838"/>
                </a:solidFill>
                <a:latin typeface="Geometria"/>
              </a:rPr>
              <a:t>База знаний по методологиям </a:t>
            </a:r>
            <a:br>
              <a:rPr lang="ru-RU" sz="2900" b="1" smtClean="0">
                <a:solidFill>
                  <a:srgbClr val="3B3838"/>
                </a:solidFill>
                <a:latin typeface="Geometria"/>
              </a:rPr>
            </a:br>
            <a:r>
              <a:rPr lang="ru-RU" sz="2900" b="1" smtClean="0">
                <a:solidFill>
                  <a:srgbClr val="3B3838"/>
                </a:solidFill>
                <a:latin typeface="Geometria"/>
              </a:rPr>
              <a:t>внедрения и сопровождения </a:t>
            </a:r>
          </a:p>
        </p:txBody>
      </p:sp>
      <p:pic>
        <p:nvPicPr>
          <p:cNvPr id="104452" name="Picture 4"/>
          <p:cNvPicPr>
            <a:picLocks noChangeAspect="1" noChangeArrowheads="1"/>
          </p:cNvPicPr>
          <p:nvPr/>
        </p:nvPicPr>
        <p:blipFill>
          <a:blip r:embed="rId2"/>
          <a:srcRect r="7599"/>
          <a:stretch>
            <a:fillRect/>
          </a:stretch>
        </p:blipFill>
        <p:spPr bwMode="auto">
          <a:xfrm>
            <a:off x="3922713" y="1436688"/>
            <a:ext cx="5240337" cy="1128712"/>
          </a:xfrm>
          <a:prstGeom prst="rect">
            <a:avLst/>
          </a:prstGeom>
          <a:noFill/>
          <a:ln w="9525">
            <a:noFill/>
            <a:miter lim="800000"/>
            <a:headEnd/>
            <a:tailEnd/>
          </a:ln>
        </p:spPr>
      </p:pic>
      <p:pic>
        <p:nvPicPr>
          <p:cNvPr id="104453" name="Picture 5"/>
          <p:cNvPicPr>
            <a:picLocks noChangeAspect="1" noChangeArrowheads="1"/>
          </p:cNvPicPr>
          <p:nvPr/>
        </p:nvPicPr>
        <p:blipFill>
          <a:blip r:embed="rId3"/>
          <a:srcRect/>
          <a:stretch>
            <a:fillRect/>
          </a:stretch>
        </p:blipFill>
        <p:spPr bwMode="auto">
          <a:xfrm>
            <a:off x="3646488" y="2508250"/>
            <a:ext cx="5516562" cy="1143000"/>
          </a:xfrm>
          <a:prstGeom prst="rect">
            <a:avLst/>
          </a:prstGeom>
          <a:noFill/>
          <a:ln w="9525">
            <a:noFill/>
            <a:miter lim="800000"/>
            <a:headEnd/>
            <a:tailEnd/>
          </a:ln>
        </p:spPr>
      </p:pic>
      <p:pic>
        <p:nvPicPr>
          <p:cNvPr id="104454" name="Picture 6"/>
          <p:cNvPicPr>
            <a:picLocks noChangeAspect="1" noChangeArrowheads="1"/>
          </p:cNvPicPr>
          <p:nvPr/>
        </p:nvPicPr>
        <p:blipFill>
          <a:blip r:embed="rId4"/>
          <a:srcRect r="8575"/>
          <a:stretch>
            <a:fillRect/>
          </a:stretch>
        </p:blipFill>
        <p:spPr bwMode="auto">
          <a:xfrm>
            <a:off x="3384550" y="3597275"/>
            <a:ext cx="5178425" cy="1057275"/>
          </a:xfrm>
          <a:prstGeom prst="rect">
            <a:avLst/>
          </a:prstGeom>
          <a:noFill/>
          <a:ln w="9525">
            <a:noFill/>
            <a:miter lim="800000"/>
            <a:headEnd/>
            <a:tailEnd/>
          </a:ln>
        </p:spPr>
      </p:pic>
      <p:sp>
        <p:nvSpPr>
          <p:cNvPr id="104455" name="Rectangle 7"/>
          <p:cNvSpPr>
            <a:spLocks noChangeArrowheads="1"/>
          </p:cNvSpPr>
          <p:nvPr/>
        </p:nvSpPr>
        <p:spPr bwMode="auto">
          <a:xfrm>
            <a:off x="134938" y="1581150"/>
            <a:ext cx="4005262" cy="1098550"/>
          </a:xfrm>
          <a:prstGeom prst="rect">
            <a:avLst/>
          </a:prstGeom>
          <a:noFill/>
          <a:ln w="9525" algn="ctr">
            <a:noFill/>
            <a:miter lim="800000"/>
            <a:headEnd/>
            <a:tailEnd/>
          </a:ln>
        </p:spPr>
        <p:txBody>
          <a:bodyPr lIns="68580" tIns="34290" rIns="68580" bIns="34290"/>
          <a:lstStyle/>
          <a:p>
            <a:pPr marL="171450" indent="-171450" defTabSz="685800" eaLnBrk="0" hangingPunct="0">
              <a:lnSpc>
                <a:spcPct val="80000"/>
              </a:lnSpc>
              <a:spcBef>
                <a:spcPts val="750"/>
              </a:spcBef>
              <a:buFont typeface="Arial" charset="0"/>
              <a:buNone/>
            </a:pPr>
            <a:r>
              <a:rPr lang="ru-RU" sz="1800" b="1">
                <a:solidFill>
                  <a:srgbClr val="2A4193"/>
                </a:solidFill>
              </a:rPr>
              <a:t>Свод знаний </a:t>
            </a:r>
          </a:p>
          <a:p>
            <a:pPr marL="171450" indent="-171450" defTabSz="685800" eaLnBrk="0" hangingPunct="0">
              <a:lnSpc>
                <a:spcPct val="80000"/>
              </a:lnSpc>
              <a:spcBef>
                <a:spcPts val="750"/>
              </a:spcBef>
              <a:buFont typeface="Arial" charset="0"/>
              <a:buNone/>
            </a:pPr>
            <a:r>
              <a:rPr lang="ru-RU" sz="1800" b="1">
                <a:solidFill>
                  <a:srgbClr val="2A4193"/>
                </a:solidFill>
              </a:rPr>
              <a:t>необходимый и достаточный </a:t>
            </a:r>
          </a:p>
          <a:p>
            <a:pPr marL="171450" indent="-171450" defTabSz="685800" eaLnBrk="0" hangingPunct="0">
              <a:lnSpc>
                <a:spcPct val="80000"/>
              </a:lnSpc>
              <a:spcBef>
                <a:spcPts val="750"/>
              </a:spcBef>
              <a:buFont typeface="Arial" charset="0"/>
              <a:buNone/>
            </a:pPr>
            <a:r>
              <a:rPr lang="ru-RU" sz="1800" b="1">
                <a:solidFill>
                  <a:srgbClr val="2A4193"/>
                </a:solidFill>
              </a:rPr>
              <a:t>для с</a:t>
            </a:r>
            <a:r>
              <a:rPr lang="ru-RU" sz="1800" b="1">
                <a:solidFill>
                  <a:srgbClr val="2A4193"/>
                </a:solidFill>
                <a:latin typeface="Geometria"/>
              </a:rPr>
              <a:t>оздани</a:t>
            </a:r>
            <a:r>
              <a:rPr lang="ru-RU" sz="1800" b="1">
                <a:solidFill>
                  <a:srgbClr val="2A4193"/>
                </a:solidFill>
              </a:rPr>
              <a:t>я</a:t>
            </a:r>
            <a:r>
              <a:rPr lang="ru-RU" sz="1800" b="1">
                <a:solidFill>
                  <a:srgbClr val="2A4193"/>
                </a:solidFill>
                <a:latin typeface="Geometria"/>
              </a:rPr>
              <a:t> и внедрение</a:t>
            </a:r>
            <a:r>
              <a:rPr lang="ru-RU" sz="1800" b="1">
                <a:solidFill>
                  <a:srgbClr val="2A4193"/>
                </a:solidFill>
              </a:rPr>
              <a:t>:</a:t>
            </a:r>
          </a:p>
          <a:p>
            <a:pPr marL="171450" indent="-171450" defTabSz="685800" eaLnBrk="0" hangingPunct="0">
              <a:lnSpc>
                <a:spcPct val="80000"/>
              </a:lnSpc>
              <a:spcBef>
                <a:spcPts val="750"/>
              </a:spcBef>
              <a:buFont typeface="Arial" charset="0"/>
              <a:buChar char="•"/>
            </a:pPr>
            <a:r>
              <a:rPr lang="ru-RU" sz="2100">
                <a:latin typeface="Times New Roman" pitchFamily="18" charset="0"/>
                <a:cs typeface="Times New Roman" pitchFamily="18" charset="0"/>
              </a:rPr>
              <a:t>планирование</a:t>
            </a:r>
          </a:p>
          <a:p>
            <a:pPr marL="171450" indent="-171450" defTabSz="685800" eaLnBrk="0" hangingPunct="0">
              <a:lnSpc>
                <a:spcPct val="80000"/>
              </a:lnSpc>
              <a:spcBef>
                <a:spcPts val="750"/>
              </a:spcBef>
              <a:buFont typeface="Arial" charset="0"/>
              <a:buChar char="•"/>
            </a:pPr>
            <a:r>
              <a:rPr lang="ru-RU" sz="2100">
                <a:latin typeface="Times New Roman" pitchFamily="18" charset="0"/>
                <a:cs typeface="Times New Roman" pitchFamily="18" charset="0"/>
              </a:rPr>
              <a:t>организация</a:t>
            </a:r>
          </a:p>
          <a:p>
            <a:pPr marL="171450" indent="-171450" defTabSz="685800" eaLnBrk="0" hangingPunct="0">
              <a:lnSpc>
                <a:spcPct val="80000"/>
              </a:lnSpc>
              <a:spcBef>
                <a:spcPts val="750"/>
              </a:spcBef>
              <a:buFont typeface="Arial" charset="0"/>
              <a:buChar char="•"/>
            </a:pPr>
            <a:r>
              <a:rPr lang="ru-RU" sz="2100">
                <a:latin typeface="Times New Roman" pitchFamily="18" charset="0"/>
                <a:cs typeface="Times New Roman" pitchFamily="18" charset="0"/>
              </a:rPr>
              <a:t>контроль реализации проектов</a:t>
            </a:r>
          </a:p>
        </p:txBody>
      </p:sp>
      <p:pic>
        <p:nvPicPr>
          <p:cNvPr id="104456" name="Picture 8" descr="logo1cfm"/>
          <p:cNvPicPr>
            <a:picLocks noChangeAspect="1" noChangeArrowheads="1"/>
          </p:cNvPicPr>
          <p:nvPr/>
        </p:nvPicPr>
        <p:blipFill>
          <a:blip r:embed="rId5"/>
          <a:srcRect/>
          <a:stretch>
            <a:fillRect/>
          </a:stretch>
        </p:blipFill>
        <p:spPr bwMode="auto">
          <a:xfrm>
            <a:off x="-19050" y="0"/>
            <a:ext cx="873125" cy="68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Нижний колонтитул 6"/>
          <p:cNvSpPr>
            <a:spLocks noGrp="1"/>
          </p:cNvSpPr>
          <p:nvPr>
            <p:ph type="ftr" sz="quarter" idx="11"/>
          </p:nvPr>
        </p:nvSpPr>
        <p:spPr>
          <a:noFill/>
          <a:ln>
            <a:miter lim="800000"/>
            <a:headEnd/>
            <a:tailEnd/>
          </a:ln>
        </p:spPr>
        <p:txBody>
          <a:bodyPr/>
          <a:lstStyle/>
          <a:p>
            <a:r>
              <a:rPr lang="ru-RU"/>
              <a:t>Родюков Александр. фирма "1С"</a:t>
            </a:r>
          </a:p>
        </p:txBody>
      </p:sp>
      <p:sp>
        <p:nvSpPr>
          <p:cNvPr id="105474" name="Номер слайда 7"/>
          <p:cNvSpPr>
            <a:spLocks noGrp="1"/>
          </p:cNvSpPr>
          <p:nvPr>
            <p:ph type="sldNum" sz="quarter" idx="12"/>
          </p:nvPr>
        </p:nvSpPr>
        <p:spPr>
          <a:noFill/>
          <a:ln>
            <a:miter lim="800000"/>
            <a:headEnd/>
            <a:tailEnd/>
          </a:ln>
        </p:spPr>
        <p:txBody>
          <a:bodyPr/>
          <a:lstStyle/>
          <a:p>
            <a:fld id="{13B263F0-660B-431D-9053-83AD71F6BC52}" type="slidenum">
              <a:rPr lang="ru-RU" smtClean="0"/>
              <a:pPr/>
              <a:t>65</a:t>
            </a:fld>
            <a:endParaRPr lang="ru-RU" smtClean="0"/>
          </a:p>
        </p:txBody>
      </p:sp>
      <p:sp>
        <p:nvSpPr>
          <p:cNvPr id="105475" name="Заголовок 1"/>
          <p:cNvSpPr>
            <a:spLocks noGrp="1"/>
          </p:cNvSpPr>
          <p:nvPr>
            <p:ph type="title" idx="4294967295"/>
          </p:nvPr>
        </p:nvSpPr>
        <p:spPr>
          <a:xfrm>
            <a:off x="879475" y="33338"/>
            <a:ext cx="8499475" cy="831850"/>
          </a:xfrm>
        </p:spPr>
        <p:txBody>
          <a:bodyPr lIns="68580" tIns="34290" rIns="68580" bIns="34290" anchor="t">
            <a:spAutoFit/>
          </a:bodyPr>
          <a:lstStyle/>
          <a:p>
            <a:pPr eaLnBrk="1" hangingPunct="1">
              <a:lnSpc>
                <a:spcPts val="4000"/>
              </a:lnSpc>
            </a:pPr>
            <a:r>
              <a:rPr lang="ru-RU" sz="2900" b="1" smtClean="0">
                <a:solidFill>
                  <a:srgbClr val="3B3838"/>
                </a:solidFill>
                <a:latin typeface="Geometria"/>
              </a:rPr>
              <a:t>Сроки реализации проекта. </a:t>
            </a:r>
            <a:br>
              <a:rPr lang="ru-RU" sz="2900" b="1" smtClean="0">
                <a:solidFill>
                  <a:srgbClr val="3B3838"/>
                </a:solidFill>
                <a:latin typeface="Geometria"/>
              </a:rPr>
            </a:br>
            <a:r>
              <a:rPr lang="ru-RU" sz="2900" b="1" smtClean="0">
                <a:solidFill>
                  <a:srgbClr val="3B3838"/>
                </a:solidFill>
                <a:latin typeface="Geometria"/>
              </a:rPr>
              <a:t>Календарный план</a:t>
            </a:r>
          </a:p>
        </p:txBody>
      </p:sp>
      <p:sp>
        <p:nvSpPr>
          <p:cNvPr id="105476" name="TextBox 2"/>
          <p:cNvSpPr txBox="1">
            <a:spLocks noChangeArrowheads="1"/>
          </p:cNvSpPr>
          <p:nvPr/>
        </p:nvSpPr>
        <p:spPr bwMode="auto">
          <a:xfrm>
            <a:off x="373063" y="957263"/>
            <a:ext cx="8682037" cy="274637"/>
          </a:xfrm>
          <a:prstGeom prst="rect">
            <a:avLst/>
          </a:prstGeom>
          <a:noFill/>
          <a:ln w="9525">
            <a:noFill/>
            <a:miter lim="800000"/>
            <a:headEnd/>
            <a:tailEnd/>
          </a:ln>
        </p:spPr>
        <p:txBody>
          <a:bodyPr lIns="68554" tIns="34277" rIns="68554" bIns="34277">
            <a:spAutoFit/>
          </a:bodyPr>
          <a:lstStyle/>
          <a:p>
            <a:pPr defTabSz="685800"/>
            <a:endParaRPr lang="ru-RU" sz="1400">
              <a:latin typeface="Calibri" pitchFamily="34" charset="0"/>
            </a:endParaRPr>
          </a:p>
        </p:txBody>
      </p:sp>
      <p:sp>
        <p:nvSpPr>
          <p:cNvPr id="105477" name="Номер слайда 5"/>
          <p:cNvSpPr txBox="1">
            <a:spLocks noGrp="1"/>
          </p:cNvSpPr>
          <p:nvPr/>
        </p:nvSpPr>
        <p:spPr bwMode="auto">
          <a:xfrm>
            <a:off x="6457950" y="4767263"/>
            <a:ext cx="2686050" cy="274637"/>
          </a:xfrm>
          <a:prstGeom prst="rect">
            <a:avLst/>
          </a:prstGeom>
          <a:noFill/>
          <a:ln w="9525">
            <a:noFill/>
            <a:miter lim="800000"/>
            <a:headEnd/>
            <a:tailEnd/>
          </a:ln>
        </p:spPr>
        <p:txBody>
          <a:bodyPr lIns="68554" tIns="34277" rIns="68554" bIns="34277" anchor="ctr"/>
          <a:lstStyle/>
          <a:p>
            <a:pPr algn="r" defTabSz="685800"/>
            <a:fld id="{6C2C3F69-DB92-4156-AF55-AE029BC87278}" type="slidenum">
              <a:rPr lang="ru-RU" sz="900">
                <a:solidFill>
                  <a:srgbClr val="898989"/>
                </a:solidFill>
              </a:rPr>
              <a:pPr algn="r" defTabSz="685800"/>
              <a:t>65</a:t>
            </a:fld>
            <a:endParaRPr lang="ru-RU" sz="900">
              <a:solidFill>
                <a:srgbClr val="898989"/>
              </a:solidFill>
            </a:endParaRPr>
          </a:p>
        </p:txBody>
      </p:sp>
      <p:graphicFrame>
        <p:nvGraphicFramePr>
          <p:cNvPr id="7" name="Таблица 6">
            <a:extLst>
              <a:ext uri="{FF2B5EF4-FFF2-40B4-BE49-F238E27FC236}"/>
            </a:extLst>
          </p:cNvPr>
          <p:cNvGraphicFramePr>
            <a:graphicFrameLocks noGrp="1"/>
          </p:cNvGraphicFramePr>
          <p:nvPr/>
        </p:nvGraphicFramePr>
        <p:xfrm>
          <a:off x="94241" y="2122629"/>
          <a:ext cx="10637964" cy="3655854"/>
        </p:xfrm>
        <a:graphic>
          <a:graphicData uri="http://schemas.openxmlformats.org/drawingml/2006/table">
            <a:tbl>
              <a:tblPr firstRow="1" firstCol="1" bandRow="1" bandCol="1"/>
              <a:tblGrid>
                <a:gridCol w="5106225">
                  <a:extLst>
                    <a:ext uri="{9D8B030D-6E8A-4147-A177-3AD203B41FA5}"/>
                  </a:extLst>
                </a:gridCol>
                <a:gridCol w="461687">
                  <a:extLst>
                    <a:ext uri="{9D8B030D-6E8A-4147-A177-3AD203B41FA5}"/>
                  </a:extLst>
                </a:gridCol>
                <a:gridCol w="461687">
                  <a:extLst>
                    <a:ext uri="{9D8B030D-6E8A-4147-A177-3AD203B41FA5}"/>
                  </a:extLst>
                </a:gridCol>
                <a:gridCol w="459560">
                  <a:extLst>
                    <a:ext uri="{9D8B030D-6E8A-4147-A177-3AD203B41FA5}"/>
                  </a:extLst>
                </a:gridCol>
                <a:gridCol w="459560">
                  <a:extLst>
                    <a:ext uri="{9D8B030D-6E8A-4147-A177-3AD203B41FA5}"/>
                  </a:extLst>
                </a:gridCol>
                <a:gridCol w="459560">
                  <a:extLst>
                    <a:ext uri="{9D8B030D-6E8A-4147-A177-3AD203B41FA5}"/>
                  </a:extLst>
                </a:gridCol>
                <a:gridCol w="459560">
                  <a:extLst>
                    <a:ext uri="{9D8B030D-6E8A-4147-A177-3AD203B41FA5}"/>
                  </a:extLst>
                </a:gridCol>
                <a:gridCol w="459560">
                  <a:extLst>
                    <a:ext uri="{9D8B030D-6E8A-4147-A177-3AD203B41FA5}"/>
                  </a:extLst>
                </a:gridCol>
                <a:gridCol w="459560">
                  <a:extLst>
                    <a:ext uri="{9D8B030D-6E8A-4147-A177-3AD203B41FA5}"/>
                  </a:extLst>
                </a:gridCol>
                <a:gridCol w="459560">
                  <a:extLst>
                    <a:ext uri="{9D8B030D-6E8A-4147-A177-3AD203B41FA5}"/>
                  </a:extLst>
                </a:gridCol>
                <a:gridCol w="459560">
                  <a:extLst>
                    <a:ext uri="{9D8B030D-6E8A-4147-A177-3AD203B41FA5}"/>
                  </a:extLst>
                </a:gridCol>
                <a:gridCol w="480835">
                  <a:extLst>
                    <a:ext uri="{9D8B030D-6E8A-4147-A177-3AD203B41FA5}"/>
                  </a:extLst>
                </a:gridCol>
                <a:gridCol w="451050">
                  <a:extLst>
                    <a:ext uri="{9D8B030D-6E8A-4147-A177-3AD203B41FA5}"/>
                  </a:extLst>
                </a:gridCol>
              </a:tblGrid>
              <a:tr h="168581">
                <a:tc rowSpan="2">
                  <a:txBody>
                    <a:bodyPr/>
                    <a:lstStyle/>
                    <a:p>
                      <a:pPr>
                        <a:lnSpc>
                          <a:spcPct val="107000"/>
                        </a:lnSpc>
                        <a:spcAft>
                          <a:spcPts val="800"/>
                        </a:spcAft>
                      </a:pPr>
                      <a:r>
                        <a:rPr lang="ru-RU" sz="1200" dirty="0">
                          <a:effectLst/>
                          <a:latin typeface="Arial Narrow" panose="020B0606020202030204" pitchFamily="34" charset="0"/>
                          <a:ea typeface="Calibri" panose="020F0502020204030204" pitchFamily="34" charset="0"/>
                          <a:cs typeface="Calibri" panose="020F0502020204030204" pitchFamily="34" charset="0"/>
                        </a:rPr>
                        <a:t>Наименование внедряемого контура</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lnSpc>
                          <a:spcPct val="107000"/>
                        </a:lnSpc>
                        <a:spcAft>
                          <a:spcPts val="800"/>
                        </a:spcAft>
                      </a:pPr>
                      <a:r>
                        <a:rPr lang="ru-RU" sz="1000" dirty="0">
                          <a:effectLst/>
                          <a:latin typeface="Arial Narrow" panose="020B0606020202030204" pitchFamily="34" charset="0"/>
                          <a:ea typeface="Calibri" panose="020F0502020204030204" pitchFamily="34" charset="0"/>
                          <a:cs typeface="Calibri" panose="020F0502020204030204" pitchFamily="34" charset="0"/>
                        </a:rPr>
                        <a:t>2022 год</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07000"/>
                        </a:lnSpc>
                        <a:spcAft>
                          <a:spcPts val="800"/>
                        </a:spcAft>
                      </a:pPr>
                      <a:r>
                        <a:rPr lang="ru-RU" sz="1000" dirty="0">
                          <a:effectLst/>
                          <a:latin typeface="Arial Narrow" panose="020B0606020202030204" pitchFamily="34" charset="0"/>
                          <a:ea typeface="Calibri" panose="020F0502020204030204" pitchFamily="34" charset="0"/>
                          <a:cs typeface="Calibri" panose="020F0502020204030204" pitchFamily="34" charset="0"/>
                        </a:rPr>
                        <a:t>2023 год</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07000"/>
                        </a:lnSpc>
                        <a:spcAft>
                          <a:spcPts val="800"/>
                        </a:spcAft>
                      </a:pPr>
                      <a:r>
                        <a:rPr lang="ru-RU" sz="1000" dirty="0">
                          <a:effectLst/>
                          <a:latin typeface="Arial Narrow" panose="020B0606020202030204" pitchFamily="34" charset="0"/>
                          <a:ea typeface="Calibri" panose="020F0502020204030204" pitchFamily="34" charset="0"/>
                          <a:cs typeface="Calibri" panose="020F0502020204030204" pitchFamily="34" charset="0"/>
                        </a:rPr>
                        <a:t>2024 год</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extLst>
              </a:tr>
              <a:tr h="168743">
                <a:tc vMerge="1">
                  <a:txBody>
                    <a:bodyPr/>
                    <a:lstStyle/>
                    <a:p>
                      <a:endParaRPr lang="ru-RU"/>
                    </a:p>
                  </a:txBody>
                  <a:tcPr/>
                </a:tc>
                <a:tc>
                  <a:txBody>
                    <a:bodyPr/>
                    <a:lstStyle/>
                    <a:p>
                      <a:pPr algn="ctr">
                        <a:lnSpc>
                          <a:spcPct val="107000"/>
                        </a:lnSpc>
                        <a:spcAft>
                          <a:spcPts val="800"/>
                        </a:spcAft>
                      </a:pPr>
                      <a:r>
                        <a:rPr lang="ru-RU" sz="1200" dirty="0">
                          <a:effectLst/>
                          <a:latin typeface="Arial Narrow" panose="020B0606020202030204" pitchFamily="34" charset="0"/>
                          <a:ea typeface="Calibri" panose="020F0502020204030204" pitchFamily="34" charset="0"/>
                          <a:cs typeface="Calibri" panose="020F0502020204030204" pitchFamily="34" charset="0"/>
                        </a:rPr>
                        <a:t>1 кв</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200" dirty="0">
                          <a:effectLst/>
                          <a:latin typeface="Arial Narrow" panose="020B0606020202030204" pitchFamily="34" charset="0"/>
                          <a:ea typeface="Calibri" panose="020F0502020204030204" pitchFamily="34" charset="0"/>
                          <a:cs typeface="Calibri" panose="020F0502020204030204" pitchFamily="34" charset="0"/>
                        </a:rPr>
                        <a:t>2 кв</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200" dirty="0">
                          <a:effectLst/>
                          <a:latin typeface="Arial Narrow" panose="020B0606020202030204" pitchFamily="34" charset="0"/>
                          <a:ea typeface="Calibri" panose="020F0502020204030204" pitchFamily="34" charset="0"/>
                          <a:cs typeface="Calibri" panose="020F0502020204030204" pitchFamily="34" charset="0"/>
                        </a:rPr>
                        <a:t>3 кв</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200" dirty="0">
                          <a:effectLst/>
                          <a:latin typeface="Arial Narrow" panose="020B0606020202030204" pitchFamily="34" charset="0"/>
                          <a:ea typeface="Calibri" panose="020F0502020204030204" pitchFamily="34" charset="0"/>
                          <a:cs typeface="Calibri" panose="020F0502020204030204" pitchFamily="34" charset="0"/>
                        </a:rPr>
                        <a:t>4 кв</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200" dirty="0">
                          <a:effectLst/>
                          <a:latin typeface="Arial Narrow" panose="020B0606020202030204" pitchFamily="34" charset="0"/>
                          <a:ea typeface="Calibri" panose="020F0502020204030204" pitchFamily="34" charset="0"/>
                          <a:cs typeface="Calibri" panose="020F0502020204030204" pitchFamily="34" charset="0"/>
                        </a:rPr>
                        <a:t>1 кв</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200" dirty="0">
                          <a:effectLst/>
                          <a:latin typeface="Arial Narrow" panose="020B0606020202030204" pitchFamily="34" charset="0"/>
                          <a:ea typeface="Calibri" panose="020F0502020204030204" pitchFamily="34" charset="0"/>
                          <a:cs typeface="Calibri" panose="020F0502020204030204" pitchFamily="34" charset="0"/>
                        </a:rPr>
                        <a:t>2 кв</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200" dirty="0">
                          <a:effectLst/>
                          <a:latin typeface="Arial Narrow" panose="020B0606020202030204" pitchFamily="34" charset="0"/>
                          <a:ea typeface="Calibri" panose="020F0502020204030204" pitchFamily="34" charset="0"/>
                          <a:cs typeface="Calibri" panose="020F0502020204030204" pitchFamily="34" charset="0"/>
                        </a:rPr>
                        <a:t>3 кв</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200" dirty="0">
                          <a:effectLst/>
                          <a:latin typeface="Arial Narrow" panose="020B0606020202030204" pitchFamily="34" charset="0"/>
                          <a:ea typeface="Calibri" panose="020F0502020204030204" pitchFamily="34" charset="0"/>
                          <a:cs typeface="Calibri" panose="020F0502020204030204" pitchFamily="34" charset="0"/>
                        </a:rPr>
                        <a:t>4 кв</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200" dirty="0">
                          <a:effectLst/>
                          <a:latin typeface="Arial Narrow" panose="020B0606020202030204" pitchFamily="34" charset="0"/>
                          <a:ea typeface="Calibri" panose="020F0502020204030204" pitchFamily="34" charset="0"/>
                          <a:cs typeface="Calibri" panose="020F0502020204030204" pitchFamily="34" charset="0"/>
                        </a:rPr>
                        <a:t>1 кв</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200" dirty="0">
                          <a:effectLst/>
                          <a:latin typeface="Arial Narrow" panose="020B0606020202030204" pitchFamily="34" charset="0"/>
                          <a:ea typeface="Calibri" panose="020F0502020204030204" pitchFamily="34" charset="0"/>
                          <a:cs typeface="Calibri" panose="020F0502020204030204" pitchFamily="34" charset="0"/>
                        </a:rPr>
                        <a:t>2 кв</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200" dirty="0">
                          <a:effectLst/>
                          <a:latin typeface="Arial Narrow" panose="020B0606020202030204" pitchFamily="34" charset="0"/>
                          <a:ea typeface="Calibri" panose="020F0502020204030204" pitchFamily="34" charset="0"/>
                          <a:cs typeface="Calibri" panose="020F0502020204030204" pitchFamily="34" charset="0"/>
                        </a:rPr>
                        <a:t>3 кв</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200" dirty="0">
                          <a:effectLst/>
                          <a:latin typeface="Arial Narrow" panose="020B0606020202030204" pitchFamily="34" charset="0"/>
                          <a:ea typeface="Calibri" panose="020F0502020204030204" pitchFamily="34" charset="0"/>
                          <a:cs typeface="Calibri" panose="020F0502020204030204" pitchFamily="34" charset="0"/>
                        </a:rPr>
                        <a:t>4 кв</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extLst>
              </a:tr>
              <a:tr h="362519">
                <a:tc>
                  <a:txBody>
                    <a:bodyPr/>
                    <a:lstStyle/>
                    <a:p>
                      <a:pPr>
                        <a:lnSpc>
                          <a:spcPct val="107000"/>
                        </a:lnSpc>
                        <a:spcAft>
                          <a:spcPts val="0"/>
                        </a:spcAft>
                      </a:pPr>
                      <a:r>
                        <a:rPr lang="ru-RU" sz="1200" dirty="0">
                          <a:effectLst/>
                          <a:latin typeface="Arial Narrow" panose="020B0606020202030204" pitchFamily="34" charset="0"/>
                          <a:ea typeface="Calibri" panose="020F0502020204030204" pitchFamily="34" charset="0"/>
                          <a:cs typeface="Calibri" panose="020F0502020204030204" pitchFamily="34" charset="0"/>
                        </a:rPr>
                        <a:t>Цифровые сервисы личного кабинета студента</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extLst>
              </a:tr>
              <a:tr h="362519">
                <a:tc>
                  <a:txBody>
                    <a:bodyPr/>
                    <a:lstStyle/>
                    <a:p>
                      <a:pPr>
                        <a:lnSpc>
                          <a:spcPct val="107000"/>
                        </a:lnSpc>
                        <a:spcAft>
                          <a:spcPts val="0"/>
                        </a:spcAft>
                      </a:pPr>
                      <a:r>
                        <a:rPr lang="ru-RU" sz="1200" dirty="0">
                          <a:effectLst/>
                          <a:latin typeface="Arial Narrow" panose="020B0606020202030204" pitchFamily="34" charset="0"/>
                          <a:ea typeface="Calibri" panose="020F0502020204030204" pitchFamily="34" charset="0"/>
                          <a:cs typeface="Calibri" panose="020F0502020204030204" pitchFamily="34" charset="0"/>
                        </a:rPr>
                        <a:t>Цифровые сервисы личного кабинета поступающего</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extLst>
              </a:tr>
              <a:tr h="362519">
                <a:tc>
                  <a:txBody>
                    <a:bodyPr/>
                    <a:lstStyle/>
                    <a:p>
                      <a:pPr>
                        <a:lnSpc>
                          <a:spcPct val="107000"/>
                        </a:lnSpc>
                        <a:spcAft>
                          <a:spcPts val="0"/>
                        </a:spcAft>
                      </a:pPr>
                      <a:r>
                        <a:rPr lang="ru-RU" sz="1200" dirty="0">
                          <a:effectLst/>
                          <a:latin typeface="Arial Narrow" panose="020B0606020202030204" pitchFamily="34" charset="0"/>
                          <a:ea typeface="Calibri" panose="020F0502020204030204" pitchFamily="34" charset="0"/>
                          <a:cs typeface="Calibri" panose="020F0502020204030204" pitchFamily="34" charset="0"/>
                        </a:rPr>
                        <a:t>Цифровые сервисы МФЦ</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extLst>
              </a:tr>
              <a:tr h="362519">
                <a:tc>
                  <a:txBody>
                    <a:bodyPr/>
                    <a:lstStyle/>
                    <a:p>
                      <a:pPr>
                        <a:lnSpc>
                          <a:spcPct val="107000"/>
                        </a:lnSpc>
                        <a:spcAft>
                          <a:spcPts val="0"/>
                        </a:spcAft>
                      </a:pPr>
                      <a:r>
                        <a:rPr lang="ru-RU" sz="1200" dirty="0">
                          <a:effectLst/>
                          <a:latin typeface="Arial Narrow" panose="020B0606020202030204" pitchFamily="34" charset="0"/>
                          <a:ea typeface="Calibri" panose="020F0502020204030204" pitchFamily="34" charset="0"/>
                          <a:cs typeface="Calibri" panose="020F0502020204030204" pitchFamily="34" charset="0"/>
                        </a:rPr>
                        <a:t>Цифровые сервисы мобильного приложения</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extLst>
              </a:tr>
              <a:tr h="362519">
                <a:tc>
                  <a:txBody>
                    <a:bodyPr/>
                    <a:lstStyle/>
                    <a:p>
                      <a:pPr>
                        <a:lnSpc>
                          <a:spcPct val="107000"/>
                        </a:lnSpc>
                        <a:spcAft>
                          <a:spcPts val="0"/>
                        </a:spcAft>
                      </a:pPr>
                      <a:r>
                        <a:rPr lang="ru-RU" sz="1200" dirty="0">
                          <a:effectLst/>
                          <a:latin typeface="Arial Narrow" panose="020B0606020202030204" pitchFamily="34" charset="0"/>
                          <a:ea typeface="Calibri" panose="020F0502020204030204" pitchFamily="34" charset="0"/>
                          <a:cs typeface="Calibri" panose="020F0502020204030204" pitchFamily="34" charset="0"/>
                        </a:rPr>
                        <a:t>«1С:Университет ПРОФ». Контур взаимодействия с поступающими и организации приемной кампании</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extLst>
              </a:tr>
              <a:tr h="362519">
                <a:tc>
                  <a:txBody>
                    <a:bodyPr/>
                    <a:lstStyle/>
                    <a:p>
                      <a:pPr>
                        <a:lnSpc>
                          <a:spcPct val="107000"/>
                        </a:lnSpc>
                        <a:spcAft>
                          <a:spcPts val="0"/>
                        </a:spcAft>
                      </a:pPr>
                      <a:r>
                        <a:rPr lang="ru-RU" sz="1200" dirty="0">
                          <a:effectLst/>
                          <a:latin typeface="Arial Narrow" panose="020B0606020202030204" pitchFamily="34" charset="0"/>
                          <a:ea typeface="Calibri" panose="020F0502020204030204" pitchFamily="34" charset="0"/>
                          <a:cs typeface="Calibri" panose="020F0502020204030204" pitchFamily="34" charset="0"/>
                        </a:rPr>
                        <a:t>«1С:Университет ПРОФ». Контур управления составом обучающихся</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extLst>
              </a:tr>
              <a:tr h="362519">
                <a:tc>
                  <a:txBody>
                    <a:bodyPr/>
                    <a:lstStyle/>
                    <a:p>
                      <a:pPr>
                        <a:lnSpc>
                          <a:spcPct val="107000"/>
                        </a:lnSpc>
                        <a:spcAft>
                          <a:spcPts val="0"/>
                        </a:spcAft>
                      </a:pPr>
                      <a:r>
                        <a:rPr lang="ru-RU" sz="1200" dirty="0">
                          <a:effectLst/>
                          <a:latin typeface="Arial Narrow" panose="020B0606020202030204" pitchFamily="34" charset="0"/>
                          <a:ea typeface="Calibri" panose="020F0502020204030204" pitchFamily="34" charset="0"/>
                          <a:cs typeface="Calibri" panose="020F0502020204030204" pitchFamily="34" charset="0"/>
                        </a:rPr>
                        <a:t>«1С:Университет ПРОФ». Контур управления договорной работой</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extLst>
              </a:tr>
              <a:tr h="362519">
                <a:tc>
                  <a:txBody>
                    <a:bodyPr/>
                    <a:lstStyle/>
                    <a:p>
                      <a:pPr>
                        <a:lnSpc>
                          <a:spcPct val="107000"/>
                        </a:lnSpc>
                        <a:spcAft>
                          <a:spcPts val="0"/>
                        </a:spcAft>
                      </a:pPr>
                      <a:r>
                        <a:rPr lang="ru-RU" sz="1200" dirty="0">
                          <a:effectLst/>
                          <a:latin typeface="Arial Narrow" panose="020B0606020202030204" pitchFamily="34" charset="0"/>
                          <a:ea typeface="Calibri" panose="020F0502020204030204" pitchFamily="34" charset="0"/>
                          <a:cs typeface="Calibri" panose="020F0502020204030204" pitchFamily="34" charset="0"/>
                        </a:rPr>
                        <a:t>«1С:Университет ПРОФ». Контур планирования учебного процесса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extLst>
              </a:tr>
              <a:tr h="362519">
                <a:tc>
                  <a:txBody>
                    <a:bodyPr/>
                    <a:lstStyle/>
                    <a:p>
                      <a:pPr>
                        <a:lnSpc>
                          <a:spcPct val="107000"/>
                        </a:lnSpc>
                        <a:spcAft>
                          <a:spcPts val="0"/>
                        </a:spcAft>
                      </a:pPr>
                      <a:r>
                        <a:rPr lang="ru-RU" sz="1200" dirty="0">
                          <a:effectLst/>
                          <a:latin typeface="Arial Narrow" panose="020B0606020202030204" pitchFamily="34" charset="0"/>
                          <a:ea typeface="Calibri" panose="020F0502020204030204" pitchFamily="34" charset="0"/>
                          <a:cs typeface="Calibri" panose="020F0502020204030204" pitchFamily="34" charset="0"/>
                        </a:rPr>
                        <a:t>«1С:Университет ПРОФ». Контур управления кампусом университета</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highlight>
                            <a:srgbClr val="D3D3D3"/>
                          </a:highligh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highlight>
                            <a:srgbClr val="D3D3D3"/>
                          </a:highligh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highlight>
                            <a:srgbClr val="D3D3D3"/>
                          </a:highligh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highlight>
                            <a:srgbClr val="D3D3D3"/>
                          </a:highligh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07000"/>
                        </a:lnSpc>
                        <a:spcAft>
                          <a:spcPts val="800"/>
                        </a:spcAft>
                        <a:tabLst>
                          <a:tab pos="318770" algn="l"/>
                        </a:tabLst>
                      </a:pPr>
                      <a:r>
                        <a:rPr lang="ru-RU" sz="1200" dirty="0">
                          <a:effectLst/>
                          <a:highlight>
                            <a:srgbClr val="D3D3D3"/>
                          </a:highligh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318770" algn="l"/>
                        </a:tabLst>
                      </a:pPr>
                      <a:r>
                        <a:rPr lang="ru-RU" sz="1200" dirty="0">
                          <a:effectLst/>
                          <a:latin typeface="Arial Narrow" panose="020B0606020202030204" pitchFamily="34" charset="0"/>
                          <a:ea typeface="Calibri" panose="020F0502020204030204" pitchFamily="34" charset="0"/>
                          <a:cs typeface="Calibri" panose="020F0502020204030204" pitchFamily="34"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extLst>
              </a:tr>
            </a:tbl>
          </a:graphicData>
        </a:graphic>
      </p:graphicFrame>
      <p:graphicFrame>
        <p:nvGraphicFramePr>
          <p:cNvPr id="105478" name="Group 6"/>
          <p:cNvGraphicFramePr>
            <a:graphicFrameLocks noGrp="1"/>
          </p:cNvGraphicFramePr>
          <p:nvPr/>
        </p:nvGraphicFramePr>
        <p:xfrm>
          <a:off x="179388" y="1257300"/>
          <a:ext cx="6934200" cy="738188"/>
        </p:xfrm>
        <a:graphic>
          <a:graphicData uri="http://schemas.openxmlformats.org/drawingml/2006/table">
            <a:tbl>
              <a:tblPr/>
              <a:tblGrid>
                <a:gridCol w="268287"/>
                <a:gridCol w="6665913"/>
              </a:tblGrid>
              <a:tr h="247650">
                <a:tc>
                  <a:txBody>
                    <a:bodyPr/>
                    <a:lstStyle/>
                    <a:p>
                      <a:pPr marL="0" marR="0" lvl="0" indent="0" algn="l" defTabSz="914400" rtl="0" eaLnBrk="1" fontAlgn="base" latinLnBrk="0" hangingPunct="1">
                        <a:lnSpc>
                          <a:spcPct val="115000"/>
                        </a:lnSpc>
                        <a:spcBef>
                          <a:spcPct val="0"/>
                        </a:spcBef>
                        <a:spcAft>
                          <a:spcPct val="0"/>
                        </a:spcAft>
                        <a:buClrTx/>
                        <a:buSzTx/>
                        <a:buFont typeface="Arial" charset="0"/>
                        <a:buNone/>
                        <a:tabLst>
                          <a:tab pos="2968625" algn="ctr"/>
                          <a:tab pos="5937250" algn="r"/>
                        </a:tabLst>
                      </a:pPr>
                      <a:r>
                        <a:rPr kumimoji="0" lang="ru-RU" sz="1100" b="0" i="0" u="none" strike="noStrike" cap="none" normalizeH="0" baseline="0" smtClean="0">
                          <a:ln>
                            <a:noFill/>
                          </a:ln>
                          <a:solidFill>
                            <a:schemeClr val="tx1"/>
                          </a:solidFill>
                          <a:effectLst/>
                          <a:latin typeface="Arial Narrow" pitchFamily="34" charset="0"/>
                          <a:cs typeface="Arial" charset="0"/>
                        </a:rPr>
                        <a:t> </a:t>
                      </a:r>
                      <a:endParaRPr kumimoji="0" lang="ru-RU" sz="1500" b="0" i="0" u="none" strike="noStrike" cap="none" normalizeH="0" baseline="0" smtClean="0">
                        <a:ln>
                          <a:noFill/>
                        </a:ln>
                        <a:solidFill>
                          <a:schemeClr val="tx1"/>
                        </a:solidFill>
                        <a:effectLst/>
                        <a:latin typeface="Arial" charset="0"/>
                        <a:cs typeface="Arial" charset="0"/>
                      </a:endParaRPr>
                    </a:p>
                  </a:txBody>
                  <a:tcPr marL="51416" marR="51416"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7CAAC"/>
                    </a:solidFill>
                  </a:tcPr>
                </a:tc>
                <a:tc>
                  <a:txBody>
                    <a:bodyPr/>
                    <a:lstStyle/>
                    <a:p>
                      <a:pPr marL="0" marR="0" lvl="0" indent="0" algn="l" defTabSz="914400" rtl="0" eaLnBrk="1" fontAlgn="base" latinLnBrk="0" hangingPunct="1">
                        <a:lnSpc>
                          <a:spcPct val="115000"/>
                        </a:lnSpc>
                        <a:spcBef>
                          <a:spcPct val="0"/>
                        </a:spcBef>
                        <a:spcAft>
                          <a:spcPct val="0"/>
                        </a:spcAft>
                        <a:buClrTx/>
                        <a:buSzTx/>
                        <a:buFont typeface="Arial" charset="0"/>
                        <a:buNone/>
                        <a:tabLst>
                          <a:tab pos="2968625" algn="ctr"/>
                          <a:tab pos="5937250" algn="r"/>
                        </a:tabLst>
                      </a:pPr>
                      <a:r>
                        <a:rPr kumimoji="0" lang="ru-RU" sz="1100" b="0" i="0" u="none" strike="noStrike" cap="none" normalizeH="0" baseline="0" smtClean="0">
                          <a:ln>
                            <a:noFill/>
                          </a:ln>
                          <a:solidFill>
                            <a:schemeClr val="tx1"/>
                          </a:solidFill>
                          <a:effectLst/>
                          <a:latin typeface="Arial Narrow" pitchFamily="34" charset="0"/>
                          <a:cs typeface="Arial" charset="0"/>
                        </a:rPr>
                        <a:t>Стадия анализа</a:t>
                      </a:r>
                      <a:endParaRPr kumimoji="0" lang="ru-RU" sz="1500" b="0" i="0" u="none" strike="noStrike" cap="none" normalizeH="0" baseline="0" smtClean="0">
                        <a:ln>
                          <a:noFill/>
                        </a:ln>
                        <a:solidFill>
                          <a:schemeClr val="tx1"/>
                        </a:solidFill>
                        <a:effectLst/>
                        <a:latin typeface="Arial" charset="0"/>
                        <a:cs typeface="Arial" charset="0"/>
                      </a:endParaRPr>
                    </a:p>
                  </a:txBody>
                  <a:tcPr marL="51416" marR="51416"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15000"/>
                        </a:lnSpc>
                        <a:spcBef>
                          <a:spcPct val="0"/>
                        </a:spcBef>
                        <a:spcAft>
                          <a:spcPct val="0"/>
                        </a:spcAft>
                        <a:buClrTx/>
                        <a:buSzTx/>
                        <a:buFont typeface="Arial" charset="0"/>
                        <a:buNone/>
                        <a:tabLst>
                          <a:tab pos="2968625" algn="ctr"/>
                          <a:tab pos="5937250" algn="r"/>
                        </a:tabLst>
                      </a:pPr>
                      <a:r>
                        <a:rPr kumimoji="0" lang="ru-RU" sz="1100" b="0" i="0" u="none" strike="noStrike" cap="none" normalizeH="0" baseline="0" smtClean="0">
                          <a:ln>
                            <a:noFill/>
                          </a:ln>
                          <a:solidFill>
                            <a:schemeClr val="tx1"/>
                          </a:solidFill>
                          <a:effectLst/>
                          <a:latin typeface="Arial Narrow" pitchFamily="34" charset="0"/>
                          <a:cs typeface="Arial" charset="0"/>
                        </a:rPr>
                        <a:t> </a:t>
                      </a:r>
                      <a:endParaRPr kumimoji="0" lang="ru-RU" sz="1500" b="0" i="0" u="none" strike="noStrike" cap="none" normalizeH="0" baseline="0" smtClean="0">
                        <a:ln>
                          <a:noFill/>
                        </a:ln>
                        <a:solidFill>
                          <a:schemeClr val="tx1"/>
                        </a:solidFill>
                        <a:effectLst/>
                        <a:latin typeface="Arial" charset="0"/>
                        <a:cs typeface="Arial" charset="0"/>
                      </a:endParaRPr>
                    </a:p>
                  </a:txBody>
                  <a:tcPr marL="51416" marR="51416"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DD6EE"/>
                    </a:solidFill>
                  </a:tcPr>
                </a:tc>
                <a:tc>
                  <a:txBody>
                    <a:bodyPr/>
                    <a:lstStyle/>
                    <a:p>
                      <a:pPr marL="0" marR="0" lvl="0" indent="0" algn="l" defTabSz="914400" rtl="0" eaLnBrk="1" fontAlgn="base" latinLnBrk="0" hangingPunct="1">
                        <a:lnSpc>
                          <a:spcPct val="115000"/>
                        </a:lnSpc>
                        <a:spcBef>
                          <a:spcPct val="0"/>
                        </a:spcBef>
                        <a:spcAft>
                          <a:spcPct val="0"/>
                        </a:spcAft>
                        <a:buClrTx/>
                        <a:buSzTx/>
                        <a:buFont typeface="Arial" charset="0"/>
                        <a:buNone/>
                        <a:tabLst>
                          <a:tab pos="2968625" algn="ctr"/>
                          <a:tab pos="5937250" algn="r"/>
                        </a:tabLst>
                      </a:pPr>
                      <a:r>
                        <a:rPr kumimoji="0" lang="ru-RU" sz="1100" b="0" i="0" u="none" strike="noStrike" cap="none" normalizeH="0" baseline="0" smtClean="0">
                          <a:ln>
                            <a:noFill/>
                          </a:ln>
                          <a:solidFill>
                            <a:schemeClr val="tx1"/>
                          </a:solidFill>
                          <a:effectLst/>
                          <a:latin typeface="Arial Narrow" pitchFamily="34" charset="0"/>
                          <a:cs typeface="Arial" charset="0"/>
                        </a:rPr>
                        <a:t>Стадия адаптации</a:t>
                      </a:r>
                      <a:endParaRPr kumimoji="0" lang="ru-RU" sz="1500" b="0" i="0" u="none" strike="noStrike" cap="none" normalizeH="0" baseline="0" smtClean="0">
                        <a:ln>
                          <a:noFill/>
                        </a:ln>
                        <a:solidFill>
                          <a:schemeClr val="tx1"/>
                        </a:solidFill>
                        <a:effectLst/>
                        <a:latin typeface="Arial" charset="0"/>
                        <a:cs typeface="Arial" charset="0"/>
                      </a:endParaRPr>
                    </a:p>
                  </a:txBody>
                  <a:tcPr marL="51416" marR="51416"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246063">
                <a:tc>
                  <a:txBody>
                    <a:bodyPr/>
                    <a:lstStyle/>
                    <a:p>
                      <a:pPr marL="0" marR="0" lvl="0" indent="0" algn="l" defTabSz="914400" rtl="0" eaLnBrk="1" fontAlgn="base" latinLnBrk="0" hangingPunct="1">
                        <a:lnSpc>
                          <a:spcPct val="115000"/>
                        </a:lnSpc>
                        <a:spcBef>
                          <a:spcPct val="0"/>
                        </a:spcBef>
                        <a:spcAft>
                          <a:spcPct val="0"/>
                        </a:spcAft>
                        <a:buClrTx/>
                        <a:buSzTx/>
                        <a:buFont typeface="Arial" charset="0"/>
                        <a:buNone/>
                        <a:tabLst>
                          <a:tab pos="2968625" algn="ctr"/>
                          <a:tab pos="5937250" algn="r"/>
                        </a:tabLst>
                      </a:pPr>
                      <a:r>
                        <a:rPr kumimoji="0" lang="ru-RU" sz="1100" b="0" i="0" u="none" strike="noStrike" cap="none" normalizeH="0" baseline="0" smtClean="0">
                          <a:ln>
                            <a:noFill/>
                          </a:ln>
                          <a:solidFill>
                            <a:schemeClr val="tx1"/>
                          </a:solidFill>
                          <a:effectLst/>
                          <a:latin typeface="Arial Narrow" pitchFamily="34" charset="0"/>
                          <a:cs typeface="Arial" charset="0"/>
                        </a:rPr>
                        <a:t> </a:t>
                      </a:r>
                      <a:endParaRPr kumimoji="0" lang="ru-RU" sz="1500" b="0" i="0" u="none" strike="noStrike" cap="none" normalizeH="0" baseline="0" smtClean="0">
                        <a:ln>
                          <a:noFill/>
                        </a:ln>
                        <a:solidFill>
                          <a:schemeClr val="tx1"/>
                        </a:solidFill>
                        <a:effectLst/>
                        <a:latin typeface="Arial" charset="0"/>
                        <a:cs typeface="Arial" charset="0"/>
                      </a:endParaRPr>
                    </a:p>
                  </a:txBody>
                  <a:tcPr marL="51416" marR="51416"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5E0B3"/>
                    </a:solidFill>
                  </a:tcPr>
                </a:tc>
                <a:tc>
                  <a:txBody>
                    <a:bodyPr/>
                    <a:lstStyle/>
                    <a:p>
                      <a:pPr marL="0" marR="0" lvl="0" indent="0" algn="l" defTabSz="914400" rtl="0" eaLnBrk="1" fontAlgn="base" latinLnBrk="0" hangingPunct="1">
                        <a:lnSpc>
                          <a:spcPct val="115000"/>
                        </a:lnSpc>
                        <a:spcBef>
                          <a:spcPct val="0"/>
                        </a:spcBef>
                        <a:spcAft>
                          <a:spcPct val="0"/>
                        </a:spcAft>
                        <a:buClrTx/>
                        <a:buSzTx/>
                        <a:buFont typeface="Arial" charset="0"/>
                        <a:buNone/>
                        <a:tabLst>
                          <a:tab pos="2968625" algn="ctr"/>
                          <a:tab pos="5937250" algn="r"/>
                        </a:tabLst>
                      </a:pPr>
                      <a:r>
                        <a:rPr kumimoji="0" lang="ru-RU" sz="1100" b="0" i="0" u="none" strike="noStrike" cap="none" normalizeH="0" baseline="0" smtClean="0">
                          <a:ln>
                            <a:noFill/>
                          </a:ln>
                          <a:solidFill>
                            <a:schemeClr val="tx1"/>
                          </a:solidFill>
                          <a:effectLst/>
                          <a:latin typeface="Arial Narrow" pitchFamily="34" charset="0"/>
                          <a:cs typeface="Arial" charset="0"/>
                        </a:rPr>
                        <a:t>Стадия пилотной эксплуатации </a:t>
                      </a:r>
                      <a:endParaRPr kumimoji="0" lang="ru-RU" sz="1500" b="0" i="0" u="none" strike="noStrike" cap="none" normalizeH="0" baseline="0" smtClean="0">
                        <a:ln>
                          <a:noFill/>
                        </a:ln>
                        <a:solidFill>
                          <a:schemeClr val="tx1"/>
                        </a:solidFill>
                        <a:effectLst/>
                        <a:latin typeface="Arial" charset="0"/>
                        <a:cs typeface="Arial" charset="0"/>
                      </a:endParaRPr>
                    </a:p>
                  </a:txBody>
                  <a:tcPr marL="51416" marR="51416"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bl>
          </a:graphicData>
        </a:graphic>
      </p:graphicFrame>
      <p:pic>
        <p:nvPicPr>
          <p:cNvPr id="105493" name="Picture 20" descr="logo1cfm"/>
          <p:cNvPicPr>
            <a:picLocks noChangeAspect="1" noChangeArrowheads="1"/>
          </p:cNvPicPr>
          <p:nvPr/>
        </p:nvPicPr>
        <p:blipFill>
          <a:blip r:embed="rId3"/>
          <a:srcRect/>
          <a:stretch>
            <a:fillRect/>
          </a:stretch>
        </p:blipFill>
        <p:spPr bwMode="auto">
          <a:xfrm>
            <a:off x="26988" y="0"/>
            <a:ext cx="873125" cy="68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Нижний колонтитул 6"/>
          <p:cNvSpPr>
            <a:spLocks noGrp="1"/>
          </p:cNvSpPr>
          <p:nvPr>
            <p:ph type="ftr" sz="quarter" idx="11"/>
          </p:nvPr>
        </p:nvSpPr>
        <p:spPr>
          <a:noFill/>
          <a:ln>
            <a:miter lim="800000"/>
            <a:headEnd/>
            <a:tailEnd/>
          </a:ln>
        </p:spPr>
        <p:txBody>
          <a:bodyPr/>
          <a:lstStyle/>
          <a:p>
            <a:r>
              <a:rPr lang="ru-RU"/>
              <a:t>Родюков Александр. фирма "1С"</a:t>
            </a:r>
          </a:p>
        </p:txBody>
      </p:sp>
      <p:sp>
        <p:nvSpPr>
          <p:cNvPr id="107522" name="Номер слайда 7"/>
          <p:cNvSpPr>
            <a:spLocks noGrp="1"/>
          </p:cNvSpPr>
          <p:nvPr>
            <p:ph type="sldNum" sz="quarter" idx="12"/>
          </p:nvPr>
        </p:nvSpPr>
        <p:spPr>
          <a:noFill/>
          <a:ln>
            <a:miter lim="800000"/>
            <a:headEnd/>
            <a:tailEnd/>
          </a:ln>
        </p:spPr>
        <p:txBody>
          <a:bodyPr/>
          <a:lstStyle/>
          <a:p>
            <a:fld id="{DC53FD3A-F409-4E2A-9530-950884750C3B}" type="slidenum">
              <a:rPr lang="ru-RU" smtClean="0"/>
              <a:pPr/>
              <a:t>66</a:t>
            </a:fld>
            <a:endParaRPr lang="ru-RU" smtClean="0"/>
          </a:p>
        </p:txBody>
      </p:sp>
      <p:pic>
        <p:nvPicPr>
          <p:cNvPr id="107523" name="Рисунок 3"/>
          <p:cNvPicPr>
            <a:picLocks noChangeAspect="1" noChangeArrowheads="1"/>
          </p:cNvPicPr>
          <p:nvPr/>
        </p:nvPicPr>
        <p:blipFill>
          <a:blip r:embed="rId2"/>
          <a:srcRect/>
          <a:stretch>
            <a:fillRect/>
          </a:stretch>
        </p:blipFill>
        <p:spPr bwMode="auto">
          <a:xfrm>
            <a:off x="34925" y="627063"/>
            <a:ext cx="8291513" cy="4433887"/>
          </a:xfrm>
          <a:prstGeom prst="rect">
            <a:avLst/>
          </a:prstGeom>
          <a:noFill/>
          <a:ln w="9525">
            <a:noFill/>
            <a:miter lim="800000"/>
            <a:headEnd/>
            <a:tailEnd/>
          </a:ln>
        </p:spPr>
      </p:pic>
      <p:sp>
        <p:nvSpPr>
          <p:cNvPr id="107524" name="Прямоугольник 5"/>
          <p:cNvSpPr>
            <a:spLocks noChangeArrowheads="1"/>
          </p:cNvSpPr>
          <p:nvPr/>
        </p:nvSpPr>
        <p:spPr bwMode="auto">
          <a:xfrm>
            <a:off x="874713" y="123825"/>
            <a:ext cx="7639050" cy="450850"/>
          </a:xfrm>
          <a:prstGeom prst="rect">
            <a:avLst/>
          </a:prstGeom>
          <a:noFill/>
          <a:ln w="9525" algn="ctr">
            <a:noFill/>
            <a:miter lim="800000"/>
            <a:headEnd/>
            <a:tailEnd/>
          </a:ln>
        </p:spPr>
        <p:txBody>
          <a:bodyPr lIns="68580" tIns="34290" rIns="68580" bIns="34290">
            <a:spAutoFit/>
          </a:bodyPr>
          <a:lstStyle/>
          <a:p>
            <a:pPr defTabSz="685800">
              <a:lnSpc>
                <a:spcPts val="3000"/>
              </a:lnSpc>
            </a:pPr>
            <a:r>
              <a:rPr lang="ru-RU" sz="3000" b="1">
                <a:solidFill>
                  <a:srgbClr val="3B3838"/>
                </a:solidFill>
                <a:latin typeface="Geometria"/>
              </a:rPr>
              <a:t>Внедрение каждого контура</a:t>
            </a:r>
          </a:p>
        </p:txBody>
      </p:sp>
      <p:pic>
        <p:nvPicPr>
          <p:cNvPr id="107525" name="Picture 4" descr="logo1cfm"/>
          <p:cNvPicPr>
            <a:picLocks noChangeAspect="1" noChangeArrowheads="1"/>
          </p:cNvPicPr>
          <p:nvPr/>
        </p:nvPicPr>
        <p:blipFill>
          <a:blip r:embed="rId3"/>
          <a:srcRect/>
          <a:stretch>
            <a:fillRect/>
          </a:stretch>
        </p:blipFill>
        <p:spPr bwMode="auto">
          <a:xfrm>
            <a:off x="26988" y="0"/>
            <a:ext cx="873125" cy="68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p:cNvSpPr>
          <p:nvPr>
            <p:ph type="title" idx="4294967295"/>
          </p:nvPr>
        </p:nvSpPr>
        <p:spPr>
          <a:xfrm>
            <a:off x="34925" y="50800"/>
            <a:ext cx="8264525" cy="995363"/>
          </a:xfrm>
        </p:spPr>
        <p:txBody>
          <a:bodyPr/>
          <a:lstStyle/>
          <a:p>
            <a:r>
              <a:rPr lang="ru-RU" sz="2100" b="1" smtClean="0">
                <a:solidFill>
                  <a:schemeClr val="hlink"/>
                </a:solidFill>
              </a:rPr>
              <a:t>Серия вебинаров.</a:t>
            </a:r>
            <a:br>
              <a:rPr lang="ru-RU" sz="2100" b="1" smtClean="0">
                <a:solidFill>
                  <a:schemeClr val="hlink"/>
                </a:solidFill>
              </a:rPr>
            </a:br>
            <a:r>
              <a:rPr lang="ru-RU" sz="2100" b="1" smtClean="0">
                <a:solidFill>
                  <a:schemeClr val="hlink"/>
                </a:solidFill>
              </a:rPr>
              <a:t>Теоретический курс: подготовка к переходу, </a:t>
            </a:r>
            <a:br>
              <a:rPr lang="ru-RU" sz="2100" b="1" smtClean="0">
                <a:solidFill>
                  <a:schemeClr val="hlink"/>
                </a:solidFill>
              </a:rPr>
            </a:br>
            <a:r>
              <a:rPr lang="ru-RU" sz="2100" b="1" smtClean="0">
                <a:solidFill>
                  <a:schemeClr val="hlink"/>
                </a:solidFill>
              </a:rPr>
              <a:t>внедрению и сопровождению «1С:Университет»</a:t>
            </a:r>
            <a:r>
              <a:rPr lang="ru-RU" sz="2100" b="1" smtClean="0"/>
              <a:t> </a:t>
            </a:r>
          </a:p>
        </p:txBody>
      </p:sp>
      <p:sp>
        <p:nvSpPr>
          <p:cNvPr id="108546" name="Rectangle 3"/>
          <p:cNvSpPr>
            <a:spLocks noGrp="1"/>
          </p:cNvSpPr>
          <p:nvPr>
            <p:ph type="body" idx="4294967295"/>
          </p:nvPr>
        </p:nvSpPr>
        <p:spPr>
          <a:xfrm>
            <a:off x="1403350" y="4011613"/>
            <a:ext cx="7886700" cy="3263900"/>
          </a:xfrm>
        </p:spPr>
        <p:txBody>
          <a:bodyPr/>
          <a:lstStyle/>
          <a:p>
            <a:endParaRPr lang="ru-RU" sz="1900" smtClean="0"/>
          </a:p>
          <a:p>
            <a:pPr>
              <a:buFont typeface="Arial" charset="0"/>
              <a:buNone/>
            </a:pPr>
            <a:r>
              <a:rPr lang="ru-RU" sz="1900" smtClean="0"/>
              <a:t>Видео и презентации на сайте: </a:t>
            </a:r>
            <a:r>
              <a:rPr lang="ru-RU" sz="1900" smtClean="0">
                <a:hlinkClick r:id="rId2"/>
              </a:rPr>
              <a:t>https://dtst.su/events</a:t>
            </a:r>
            <a:endParaRPr lang="ru-RU" sz="1900" smtClean="0"/>
          </a:p>
          <a:p>
            <a:endParaRPr lang="ru-RU" sz="1900" smtClean="0"/>
          </a:p>
        </p:txBody>
      </p:sp>
      <p:pic>
        <p:nvPicPr>
          <p:cNvPr id="108547" name="Picture 7"/>
          <p:cNvPicPr>
            <a:picLocks noChangeAspect="1" noChangeArrowheads="1"/>
          </p:cNvPicPr>
          <p:nvPr/>
        </p:nvPicPr>
        <p:blipFill>
          <a:blip r:embed="rId3"/>
          <a:srcRect/>
          <a:stretch>
            <a:fillRect/>
          </a:stretch>
        </p:blipFill>
        <p:spPr bwMode="auto">
          <a:xfrm>
            <a:off x="107950" y="1203325"/>
            <a:ext cx="2879725" cy="2879725"/>
          </a:xfrm>
          <a:prstGeom prst="rect">
            <a:avLst/>
          </a:prstGeom>
          <a:noFill/>
          <a:ln w="9525">
            <a:noFill/>
            <a:miter lim="800000"/>
            <a:headEnd/>
            <a:tailEnd/>
          </a:ln>
        </p:spPr>
      </p:pic>
      <p:pic>
        <p:nvPicPr>
          <p:cNvPr id="108548" name="Picture 8"/>
          <p:cNvPicPr>
            <a:picLocks noChangeAspect="1" noChangeArrowheads="1"/>
          </p:cNvPicPr>
          <p:nvPr/>
        </p:nvPicPr>
        <p:blipFill>
          <a:blip r:embed="rId4"/>
          <a:srcRect/>
          <a:stretch>
            <a:fillRect/>
          </a:stretch>
        </p:blipFill>
        <p:spPr bwMode="auto">
          <a:xfrm>
            <a:off x="3059113" y="1203325"/>
            <a:ext cx="2881312" cy="2881313"/>
          </a:xfrm>
          <a:prstGeom prst="rect">
            <a:avLst/>
          </a:prstGeom>
          <a:noFill/>
          <a:ln w="9525">
            <a:noFill/>
            <a:miter lim="800000"/>
            <a:headEnd/>
            <a:tailEnd/>
          </a:ln>
        </p:spPr>
      </p:pic>
      <p:pic>
        <p:nvPicPr>
          <p:cNvPr id="108549" name="Picture 9"/>
          <p:cNvPicPr>
            <a:picLocks noChangeAspect="1" noChangeArrowheads="1"/>
          </p:cNvPicPr>
          <p:nvPr/>
        </p:nvPicPr>
        <p:blipFill>
          <a:blip r:embed="rId5"/>
          <a:srcRect/>
          <a:stretch>
            <a:fillRect/>
          </a:stretch>
        </p:blipFill>
        <p:spPr bwMode="auto">
          <a:xfrm>
            <a:off x="6011863" y="1203325"/>
            <a:ext cx="2881312" cy="2881313"/>
          </a:xfrm>
          <a:prstGeom prst="rect">
            <a:avLst/>
          </a:prstGeom>
          <a:noFill/>
          <a:ln w="9525">
            <a:noFill/>
            <a:miter lim="800000"/>
            <a:headEnd/>
            <a:tailEnd/>
          </a:ln>
        </p:spPr>
      </p:pic>
      <p:sp>
        <p:nvSpPr>
          <p:cNvPr id="132103" name="Rectangle 7"/>
          <p:cNvSpPr>
            <a:spLocks noChangeArrowheads="1"/>
          </p:cNvSpPr>
          <p:nvPr/>
        </p:nvSpPr>
        <p:spPr bwMode="auto">
          <a:xfrm>
            <a:off x="1292225" y="4767263"/>
            <a:ext cx="6232525" cy="396875"/>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defTabSz="914400">
              <a:defRPr/>
            </a:pPr>
            <a:r>
              <a:rPr lang="ru-RU" sz="2000"/>
              <a:t>https://solutions.1c.ru/catalog/university-prof/materials</a:t>
            </a:r>
          </a:p>
        </p:txBody>
      </p:sp>
      <p:pic>
        <p:nvPicPr>
          <p:cNvPr id="108551" name="Picture 8"/>
          <p:cNvPicPr>
            <a:picLocks noChangeAspect="1" noChangeArrowheads="1"/>
          </p:cNvPicPr>
          <p:nvPr/>
        </p:nvPicPr>
        <p:blipFill>
          <a:blip r:embed="rId6"/>
          <a:srcRect/>
          <a:stretch>
            <a:fillRect/>
          </a:stretch>
        </p:blipFill>
        <p:spPr bwMode="auto">
          <a:xfrm>
            <a:off x="6948488" y="50800"/>
            <a:ext cx="2124075" cy="900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Нижний колонтитул 6"/>
          <p:cNvSpPr>
            <a:spLocks noGrp="1"/>
          </p:cNvSpPr>
          <p:nvPr>
            <p:ph type="ftr" sz="quarter" idx="11"/>
          </p:nvPr>
        </p:nvSpPr>
        <p:spPr>
          <a:noFill/>
          <a:ln>
            <a:miter lim="800000"/>
            <a:headEnd/>
            <a:tailEnd/>
          </a:ln>
        </p:spPr>
        <p:txBody>
          <a:bodyPr/>
          <a:lstStyle/>
          <a:p>
            <a:r>
              <a:rPr lang="ru-RU"/>
              <a:t>Родюков Александр. фирма "1С"</a:t>
            </a:r>
          </a:p>
        </p:txBody>
      </p:sp>
      <p:sp>
        <p:nvSpPr>
          <p:cNvPr id="109570" name="Номер слайда 7"/>
          <p:cNvSpPr>
            <a:spLocks noGrp="1"/>
          </p:cNvSpPr>
          <p:nvPr>
            <p:ph type="sldNum" sz="quarter" idx="12"/>
          </p:nvPr>
        </p:nvSpPr>
        <p:spPr>
          <a:noFill/>
          <a:ln>
            <a:miter lim="800000"/>
            <a:headEnd/>
            <a:tailEnd/>
          </a:ln>
        </p:spPr>
        <p:txBody>
          <a:bodyPr/>
          <a:lstStyle/>
          <a:p>
            <a:fld id="{298025D2-D389-485B-992F-4D259B2DDDBF}" type="slidenum">
              <a:rPr lang="ru-RU" smtClean="0"/>
              <a:pPr/>
              <a:t>68</a:t>
            </a:fld>
            <a:endParaRPr lang="ru-RU" smtClean="0"/>
          </a:p>
        </p:txBody>
      </p:sp>
      <p:sp>
        <p:nvSpPr>
          <p:cNvPr id="109571" name="Rectangle 46"/>
          <p:cNvSpPr>
            <a:spLocks noChangeArrowheads="1"/>
          </p:cNvSpPr>
          <p:nvPr/>
        </p:nvSpPr>
        <p:spPr bwMode="auto">
          <a:xfrm>
            <a:off x="917575" y="33338"/>
            <a:ext cx="7704138" cy="1212850"/>
          </a:xfrm>
          <a:prstGeom prst="rect">
            <a:avLst/>
          </a:prstGeom>
          <a:noFill/>
          <a:ln w="9525" algn="ctr">
            <a:noFill/>
            <a:miter lim="800000"/>
            <a:headEnd/>
            <a:tailEnd/>
          </a:ln>
        </p:spPr>
        <p:txBody>
          <a:bodyPr lIns="68580" tIns="34290" rIns="68580" bIns="34290">
            <a:spAutoFit/>
          </a:bodyPr>
          <a:lstStyle/>
          <a:p>
            <a:pPr defTabSz="685800">
              <a:lnSpc>
                <a:spcPts val="3000"/>
              </a:lnSpc>
            </a:pPr>
            <a:r>
              <a:rPr lang="ru-RU" altLang="ru-RU" sz="3000" b="1">
                <a:solidFill>
                  <a:srgbClr val="3B3838"/>
                </a:solidFill>
                <a:latin typeface="Geometria"/>
              </a:rPr>
              <a:t>По итогам проекта:</a:t>
            </a:r>
          </a:p>
          <a:p>
            <a:pPr defTabSz="685800">
              <a:lnSpc>
                <a:spcPts val="3000"/>
              </a:lnSpc>
            </a:pPr>
            <a:r>
              <a:rPr lang="ru-RU" altLang="ru-RU" sz="3000" b="1">
                <a:solidFill>
                  <a:srgbClr val="3B3838"/>
                </a:solidFill>
                <a:latin typeface="Geometria"/>
              </a:rPr>
              <a:t>Центр компетенции «1С» </a:t>
            </a:r>
            <a:endParaRPr lang="ru-RU" altLang="ru-RU" sz="3000" b="1">
              <a:solidFill>
                <a:srgbClr val="3B3838"/>
              </a:solidFill>
            </a:endParaRPr>
          </a:p>
          <a:p>
            <a:pPr defTabSz="685800">
              <a:lnSpc>
                <a:spcPts val="3000"/>
              </a:lnSpc>
            </a:pPr>
            <a:r>
              <a:rPr lang="ru-RU" altLang="ru-RU" sz="3000" b="1">
                <a:solidFill>
                  <a:srgbClr val="3B3838"/>
                </a:solidFill>
                <a:latin typeface="Geometria"/>
              </a:rPr>
              <a:t>из сотрудников вуза </a:t>
            </a:r>
          </a:p>
        </p:txBody>
      </p:sp>
      <p:graphicFrame>
        <p:nvGraphicFramePr>
          <p:cNvPr id="21" name="Схема 20"/>
          <p:cNvGraphicFramePr/>
          <p:nvPr/>
        </p:nvGraphicFramePr>
        <p:xfrm>
          <a:off x="79151" y="1928240"/>
          <a:ext cx="9134178" cy="2025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9573" name="TextBox 9"/>
          <p:cNvSpPr txBox="1">
            <a:spLocks noChangeArrowheads="1"/>
          </p:cNvSpPr>
          <p:nvPr/>
        </p:nvSpPr>
        <p:spPr bwMode="auto">
          <a:xfrm>
            <a:off x="198438" y="1631950"/>
            <a:ext cx="8694737" cy="831850"/>
          </a:xfrm>
          <a:prstGeom prst="rect">
            <a:avLst/>
          </a:prstGeom>
          <a:noFill/>
          <a:ln w="9525">
            <a:noFill/>
            <a:miter lim="800000"/>
            <a:headEnd/>
            <a:tailEnd/>
          </a:ln>
        </p:spPr>
        <p:txBody>
          <a:bodyPr lIns="68580" tIns="35100" rIns="68580" bIns="34290">
            <a:spAutoFit/>
          </a:bodyPr>
          <a:lstStyle/>
          <a:p>
            <a:pPr defTabSz="685800">
              <a:lnSpc>
                <a:spcPts val="3000"/>
              </a:lnSpc>
            </a:pPr>
            <a:r>
              <a:rPr lang="ru-RU" sz="1800" b="1">
                <a:solidFill>
                  <a:srgbClr val="2A4193"/>
                </a:solidFill>
              </a:rPr>
              <a:t>Технологический суверенитет </a:t>
            </a:r>
            <a:r>
              <a:rPr lang="ru-RU" sz="1800" b="1"/>
              <a:t>нужно рассматривать как часть </a:t>
            </a:r>
            <a:r>
              <a:rPr lang="ru-RU" sz="1800" b="1">
                <a:solidFill>
                  <a:schemeClr val="hlink"/>
                </a:solidFill>
              </a:rPr>
              <a:t>экономического</a:t>
            </a:r>
            <a:r>
              <a:rPr lang="ru-RU" sz="1800" b="1"/>
              <a:t> суверенитета , обеспечивающего базовые потребности.</a:t>
            </a:r>
            <a:r>
              <a:rPr lang="ru-RU" sz="1800" b="1">
                <a:latin typeface="Geometria"/>
              </a:rPr>
              <a:t> </a:t>
            </a:r>
          </a:p>
        </p:txBody>
      </p:sp>
      <p:sp>
        <p:nvSpPr>
          <p:cNvPr id="109574" name="TextBox 9"/>
          <p:cNvSpPr txBox="1">
            <a:spLocks noChangeArrowheads="1"/>
          </p:cNvSpPr>
          <p:nvPr/>
        </p:nvSpPr>
        <p:spPr bwMode="auto">
          <a:xfrm>
            <a:off x="179388" y="3867150"/>
            <a:ext cx="8693150" cy="1212850"/>
          </a:xfrm>
          <a:prstGeom prst="rect">
            <a:avLst/>
          </a:prstGeom>
          <a:noFill/>
          <a:ln w="9525">
            <a:noFill/>
            <a:miter lim="800000"/>
            <a:headEnd/>
            <a:tailEnd/>
          </a:ln>
        </p:spPr>
        <p:txBody>
          <a:bodyPr lIns="68580" tIns="35100" rIns="68580" bIns="34290">
            <a:spAutoFit/>
          </a:bodyPr>
          <a:lstStyle/>
          <a:p>
            <a:pPr defTabSz="685800">
              <a:lnSpc>
                <a:spcPts val="3000"/>
              </a:lnSpc>
            </a:pPr>
            <a:r>
              <a:rPr lang="ru-RU" sz="1600" b="1">
                <a:solidFill>
                  <a:srgbClr val="2A4193"/>
                </a:solidFill>
              </a:rPr>
              <a:t>Цифровой суверенитет </a:t>
            </a:r>
            <a:r>
              <a:rPr lang="ru-RU" sz="1600" b="1"/>
              <a:t>нужно рассматривать как часть технологического:</a:t>
            </a:r>
          </a:p>
          <a:p>
            <a:pPr defTabSz="685800">
              <a:lnSpc>
                <a:spcPts val="3000"/>
              </a:lnSpc>
            </a:pPr>
            <a:r>
              <a:rPr lang="ru-RU" sz="1600" b="1"/>
              <a:t>инженерная команда, среда разработки, собственные алгоритмы, перспективные «расширения» к тиражным продуктам и консалтинг.</a:t>
            </a:r>
            <a:r>
              <a:rPr lang="ru-RU" sz="1600" b="1">
                <a:solidFill>
                  <a:srgbClr val="2A4193"/>
                </a:solidFill>
              </a:rPr>
              <a:t> </a:t>
            </a:r>
          </a:p>
        </p:txBody>
      </p:sp>
      <p:pic>
        <p:nvPicPr>
          <p:cNvPr id="109575" name="Picture 6" descr="logo1cfm"/>
          <p:cNvPicPr>
            <a:picLocks noChangeAspect="1" noChangeArrowheads="1"/>
          </p:cNvPicPr>
          <p:nvPr/>
        </p:nvPicPr>
        <p:blipFill>
          <a:blip r:embed="rId8"/>
          <a:srcRect/>
          <a:stretch>
            <a:fillRect/>
          </a:stretch>
        </p:blipFill>
        <p:spPr bwMode="auto">
          <a:xfrm>
            <a:off x="26988" y="107950"/>
            <a:ext cx="873125" cy="681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Нижний колонтитул 6"/>
          <p:cNvSpPr>
            <a:spLocks noGrp="1"/>
          </p:cNvSpPr>
          <p:nvPr>
            <p:ph type="ftr" sz="quarter" idx="11"/>
          </p:nvPr>
        </p:nvSpPr>
        <p:spPr>
          <a:noFill/>
          <a:ln>
            <a:miter lim="800000"/>
            <a:headEnd/>
            <a:tailEnd/>
          </a:ln>
        </p:spPr>
        <p:txBody>
          <a:bodyPr/>
          <a:lstStyle/>
          <a:p>
            <a:r>
              <a:rPr lang="ru-RU"/>
              <a:t>Родюков Александр. фирма "1С"</a:t>
            </a:r>
          </a:p>
        </p:txBody>
      </p:sp>
      <p:sp>
        <p:nvSpPr>
          <p:cNvPr id="111618" name="Номер слайда 7"/>
          <p:cNvSpPr>
            <a:spLocks noGrp="1"/>
          </p:cNvSpPr>
          <p:nvPr>
            <p:ph type="sldNum" sz="quarter" idx="12"/>
          </p:nvPr>
        </p:nvSpPr>
        <p:spPr>
          <a:noFill/>
          <a:ln>
            <a:miter lim="800000"/>
            <a:headEnd/>
            <a:tailEnd/>
          </a:ln>
        </p:spPr>
        <p:txBody>
          <a:bodyPr/>
          <a:lstStyle/>
          <a:p>
            <a:fld id="{7F7B47C0-72BD-4BCF-A8A5-07C81C7AFBC7}" type="slidenum">
              <a:rPr lang="ru-RU" smtClean="0"/>
              <a:pPr/>
              <a:t>69</a:t>
            </a:fld>
            <a:endParaRPr lang="ru-RU" smtClean="0"/>
          </a:p>
        </p:txBody>
      </p:sp>
      <p:sp>
        <p:nvSpPr>
          <p:cNvPr id="111619" name="Rectangle 2"/>
          <p:cNvSpPr>
            <a:spLocks noGrp="1"/>
          </p:cNvSpPr>
          <p:nvPr>
            <p:ph type="title" idx="4294967295"/>
          </p:nvPr>
        </p:nvSpPr>
        <p:spPr>
          <a:xfrm>
            <a:off x="1006475" y="87313"/>
            <a:ext cx="7886700" cy="830262"/>
          </a:xfrm>
        </p:spPr>
        <p:txBody>
          <a:bodyPr lIns="68580" tIns="34290" rIns="68580" bIns="34290" anchor="t">
            <a:spAutoFit/>
          </a:bodyPr>
          <a:lstStyle/>
          <a:p>
            <a:pPr eaLnBrk="1" hangingPunct="1">
              <a:lnSpc>
                <a:spcPts val="4000"/>
              </a:lnSpc>
            </a:pPr>
            <a:r>
              <a:rPr lang="ru-RU" sz="2900" b="1" smtClean="0">
                <a:solidFill>
                  <a:srgbClr val="3B3838"/>
                </a:solidFill>
                <a:latin typeface="Geometria"/>
              </a:rPr>
              <a:t>Обращайтесь </a:t>
            </a:r>
            <a:br>
              <a:rPr lang="ru-RU" sz="2900" b="1" smtClean="0">
                <a:solidFill>
                  <a:srgbClr val="3B3838"/>
                </a:solidFill>
                <a:latin typeface="Geometria"/>
              </a:rPr>
            </a:br>
            <a:r>
              <a:rPr lang="ru-RU" sz="2900" b="1" smtClean="0">
                <a:solidFill>
                  <a:srgbClr val="3B3838"/>
                </a:solidFill>
                <a:latin typeface="Geometria"/>
              </a:rPr>
              <a:t>за советом</a:t>
            </a:r>
          </a:p>
        </p:txBody>
      </p:sp>
      <p:pic>
        <p:nvPicPr>
          <p:cNvPr id="111620" name="Picture 4"/>
          <p:cNvPicPr>
            <a:picLocks noChangeAspect="1" noChangeArrowheads="1"/>
          </p:cNvPicPr>
          <p:nvPr>
            <p:ph type="body" idx="4294967295"/>
          </p:nvPr>
        </p:nvPicPr>
        <p:blipFill>
          <a:blip r:embed="rId2"/>
          <a:srcRect/>
          <a:stretch>
            <a:fillRect/>
          </a:stretch>
        </p:blipFill>
        <p:spPr>
          <a:xfrm>
            <a:off x="38100" y="1203325"/>
            <a:ext cx="3886200" cy="3878263"/>
          </a:xfrm>
        </p:spPr>
      </p:pic>
      <p:sp>
        <p:nvSpPr>
          <p:cNvPr id="111621" name="Rectangle 5"/>
          <p:cNvSpPr>
            <a:spLocks noChangeArrowheads="1"/>
          </p:cNvSpPr>
          <p:nvPr/>
        </p:nvSpPr>
        <p:spPr bwMode="auto">
          <a:xfrm>
            <a:off x="4572000" y="1708150"/>
            <a:ext cx="4506913" cy="481013"/>
          </a:xfrm>
          <a:prstGeom prst="rect">
            <a:avLst/>
          </a:prstGeom>
          <a:noFill/>
          <a:ln w="9525" algn="ctr">
            <a:noFill/>
            <a:miter lim="800000"/>
            <a:headEnd/>
            <a:tailEnd/>
          </a:ln>
        </p:spPr>
        <p:txBody>
          <a:bodyPr lIns="68580" tIns="34290" rIns="68580" bIns="34290"/>
          <a:lstStyle/>
          <a:p>
            <a:pPr marL="171450" indent="-171450" defTabSz="685800" eaLnBrk="0" hangingPunct="0">
              <a:lnSpc>
                <a:spcPct val="90000"/>
              </a:lnSpc>
              <a:spcBef>
                <a:spcPts val="750"/>
              </a:spcBef>
              <a:buClr>
                <a:schemeClr val="hlink"/>
              </a:buClr>
              <a:buFont typeface="Arial" charset="0"/>
              <a:buNone/>
            </a:pPr>
            <a:r>
              <a:rPr lang="ru-RU" sz="1800" b="1">
                <a:latin typeface="Calibri" pitchFamily="34" charset="0"/>
              </a:rPr>
              <a:t>1. Готов лично пообщаться. </a:t>
            </a:r>
          </a:p>
          <a:p>
            <a:pPr marL="171450" indent="-171450" defTabSz="685800" eaLnBrk="0" hangingPunct="0">
              <a:lnSpc>
                <a:spcPct val="90000"/>
              </a:lnSpc>
              <a:spcBef>
                <a:spcPts val="750"/>
              </a:spcBef>
              <a:buClr>
                <a:schemeClr val="hlink"/>
              </a:buClr>
              <a:buFont typeface="Arial" charset="0"/>
              <a:buNone/>
            </a:pPr>
            <a:endParaRPr lang="ru-RU" sz="1800" b="1">
              <a:latin typeface="Calibri" pitchFamily="34" charset="0"/>
            </a:endParaRPr>
          </a:p>
          <a:p>
            <a:pPr marL="171450" indent="-171450" defTabSz="685800" eaLnBrk="0" hangingPunct="0">
              <a:lnSpc>
                <a:spcPct val="90000"/>
              </a:lnSpc>
              <a:spcBef>
                <a:spcPts val="750"/>
              </a:spcBef>
              <a:buClr>
                <a:schemeClr val="hlink"/>
              </a:buClr>
              <a:buFont typeface="Arial" charset="0"/>
              <a:buNone/>
            </a:pPr>
            <a:r>
              <a:rPr lang="ru-RU" sz="1800" b="1">
                <a:latin typeface="Calibri" pitchFamily="34" charset="0"/>
              </a:rPr>
              <a:t>2. Итог:</a:t>
            </a:r>
          </a:p>
          <a:p>
            <a:pPr marL="171450" indent="-171450" defTabSz="685800" eaLnBrk="0" hangingPunct="0">
              <a:lnSpc>
                <a:spcPct val="90000"/>
              </a:lnSpc>
              <a:spcBef>
                <a:spcPts val="750"/>
              </a:spcBef>
              <a:buClr>
                <a:schemeClr val="hlink"/>
              </a:buClr>
              <a:buFont typeface="Arial" charset="0"/>
              <a:buChar char="•"/>
            </a:pPr>
            <a:r>
              <a:rPr lang="ru-RU" sz="1800" b="1">
                <a:latin typeface="Calibri" pitchFamily="34" charset="0"/>
              </a:rPr>
              <a:t>Получить контакты от вузов, которые успешно решили подобную задачу.</a:t>
            </a:r>
          </a:p>
          <a:p>
            <a:pPr marL="171450" indent="-171450" defTabSz="685800" eaLnBrk="0" hangingPunct="0">
              <a:lnSpc>
                <a:spcPct val="90000"/>
              </a:lnSpc>
              <a:spcBef>
                <a:spcPts val="750"/>
              </a:spcBef>
              <a:buClr>
                <a:schemeClr val="hlink"/>
              </a:buClr>
              <a:buFont typeface="Arial" charset="0"/>
              <a:buChar char="•"/>
            </a:pPr>
            <a:r>
              <a:rPr lang="ru-RU" sz="1800" b="1">
                <a:latin typeface="Calibri" pitchFamily="34" charset="0"/>
              </a:rPr>
              <a:t>Получить контакты партнеров, которые выполняли смежные проекты.</a:t>
            </a:r>
          </a:p>
        </p:txBody>
      </p:sp>
      <p:pic>
        <p:nvPicPr>
          <p:cNvPr id="111622" name="Picture 5" descr="logo1cfm"/>
          <p:cNvPicPr>
            <a:picLocks noChangeAspect="1" noChangeArrowheads="1"/>
          </p:cNvPicPr>
          <p:nvPr/>
        </p:nvPicPr>
        <p:blipFill>
          <a:blip r:embed="rId3"/>
          <a:srcRect/>
          <a:stretch>
            <a:fillRect/>
          </a:stretch>
        </p:blipFill>
        <p:spPr bwMode="auto">
          <a:xfrm>
            <a:off x="26988" y="107950"/>
            <a:ext cx="873125" cy="681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Нижний колонтитул 6"/>
          <p:cNvSpPr>
            <a:spLocks noGrp="1"/>
          </p:cNvSpPr>
          <p:nvPr>
            <p:ph type="ftr" sz="quarter" idx="11"/>
          </p:nvPr>
        </p:nvSpPr>
        <p:spPr>
          <a:noFill/>
          <a:ln>
            <a:miter lim="800000"/>
            <a:headEnd/>
            <a:tailEnd/>
          </a:ln>
        </p:spPr>
        <p:txBody>
          <a:bodyPr/>
          <a:lstStyle/>
          <a:p>
            <a:r>
              <a:rPr lang="ru-RU"/>
              <a:t>Родюков Александр. фирма "1С"</a:t>
            </a:r>
          </a:p>
        </p:txBody>
      </p:sp>
      <p:sp>
        <p:nvSpPr>
          <p:cNvPr id="19458" name="Номер слайда 7"/>
          <p:cNvSpPr>
            <a:spLocks noGrp="1"/>
          </p:cNvSpPr>
          <p:nvPr>
            <p:ph type="sldNum" sz="quarter" idx="12"/>
          </p:nvPr>
        </p:nvSpPr>
        <p:spPr>
          <a:noFill/>
          <a:ln>
            <a:miter lim="800000"/>
            <a:headEnd/>
            <a:tailEnd/>
          </a:ln>
        </p:spPr>
        <p:txBody>
          <a:bodyPr/>
          <a:lstStyle/>
          <a:p>
            <a:fld id="{753D5579-6C66-4112-AEFA-2461828BB9F0}" type="slidenum">
              <a:rPr lang="ru-RU" smtClean="0"/>
              <a:pPr/>
              <a:t>7</a:t>
            </a:fld>
            <a:endParaRPr lang="ru-RU" smtClean="0"/>
          </a:p>
        </p:txBody>
      </p:sp>
      <p:sp>
        <p:nvSpPr>
          <p:cNvPr id="19459" name="Rectangle 2"/>
          <p:cNvSpPr>
            <a:spLocks noGrp="1"/>
          </p:cNvSpPr>
          <p:nvPr>
            <p:ph type="title" idx="4294967295"/>
          </p:nvPr>
        </p:nvSpPr>
        <p:spPr>
          <a:xfrm>
            <a:off x="954088" y="33338"/>
            <a:ext cx="7886700" cy="1085850"/>
          </a:xfrm>
        </p:spPr>
        <p:txBody>
          <a:bodyPr lIns="68580" tIns="34290" rIns="68580" bIns="34290" anchor="t">
            <a:spAutoFit/>
          </a:bodyPr>
          <a:lstStyle/>
          <a:p>
            <a:pPr eaLnBrk="1" hangingPunct="1">
              <a:lnSpc>
                <a:spcPts val="4000"/>
              </a:lnSpc>
            </a:pPr>
            <a:r>
              <a:rPr lang="ru-RU" sz="2900" b="1" smtClean="0">
                <a:solidFill>
                  <a:srgbClr val="3B3838"/>
                </a:solidFill>
              </a:rPr>
              <a:t>АИС «Приемная кампания» – </a:t>
            </a:r>
            <a:br>
              <a:rPr lang="ru-RU" sz="2900" b="1" smtClean="0">
                <a:solidFill>
                  <a:srgbClr val="3B3838"/>
                </a:solidFill>
              </a:rPr>
            </a:br>
            <a:r>
              <a:rPr lang="ru-RU" sz="2900" b="1" smtClean="0">
                <a:solidFill>
                  <a:srgbClr val="3B3838"/>
                </a:solidFill>
                <a:latin typeface="Geometria"/>
              </a:rPr>
              <a:t>«сделать или купить»</a:t>
            </a:r>
            <a:r>
              <a:rPr lang="en-US" sz="2900" b="1" smtClean="0">
                <a:solidFill>
                  <a:srgbClr val="3B3838"/>
                </a:solidFill>
                <a:latin typeface="Geometria"/>
              </a:rPr>
              <a:t> </a:t>
            </a:r>
            <a:endParaRPr lang="ru-RU" sz="2900" b="1" smtClean="0">
              <a:solidFill>
                <a:srgbClr val="3B3838"/>
              </a:solidFill>
              <a:latin typeface="Geometria"/>
            </a:endParaRPr>
          </a:p>
        </p:txBody>
      </p:sp>
      <p:sp>
        <p:nvSpPr>
          <p:cNvPr id="19460" name="Rectangle 3"/>
          <p:cNvSpPr>
            <a:spLocks noGrp="1"/>
          </p:cNvSpPr>
          <p:nvPr>
            <p:ph type="body" idx="4294967295"/>
          </p:nvPr>
        </p:nvSpPr>
        <p:spPr>
          <a:xfrm>
            <a:off x="107950" y="1203325"/>
            <a:ext cx="8677275" cy="2376488"/>
          </a:xfrm>
        </p:spPr>
        <p:txBody>
          <a:bodyPr lIns="68580" tIns="34290" rIns="68580" bIns="34290"/>
          <a:lstStyle/>
          <a:p>
            <a:pPr eaLnBrk="1" hangingPunct="1">
              <a:lnSpc>
                <a:spcPct val="140000"/>
              </a:lnSpc>
              <a:buClr>
                <a:schemeClr val="hlink"/>
              </a:buClr>
              <a:buSzPct val="150000"/>
              <a:buFont typeface="Arial" charset="0"/>
              <a:buNone/>
            </a:pPr>
            <a:r>
              <a:rPr lang="ru-RU" b="1" smtClean="0">
                <a:solidFill>
                  <a:srgbClr val="000099"/>
                </a:solidFill>
              </a:rPr>
              <a:t>В</a:t>
            </a:r>
            <a:r>
              <a:rPr lang="ru-RU" b="1" smtClean="0">
                <a:solidFill>
                  <a:srgbClr val="000099"/>
                </a:solidFill>
                <a:latin typeface="Geometria"/>
              </a:rPr>
              <a:t>опрос</a:t>
            </a:r>
            <a:r>
              <a:rPr lang="ru-RU" b="1" smtClean="0">
                <a:solidFill>
                  <a:srgbClr val="000099"/>
                </a:solidFill>
              </a:rPr>
              <a:t>ы</a:t>
            </a:r>
            <a:r>
              <a:rPr lang="ru-RU" smtClean="0">
                <a:solidFill>
                  <a:srgbClr val="262626"/>
                </a:solidFill>
              </a:rPr>
              <a:t>:</a:t>
            </a:r>
          </a:p>
          <a:p>
            <a:pPr lvl="1" eaLnBrk="1" hangingPunct="1">
              <a:lnSpc>
                <a:spcPct val="140000"/>
              </a:lnSpc>
              <a:buClr>
                <a:schemeClr val="hlink"/>
              </a:buClr>
              <a:buSzPct val="150000"/>
            </a:pPr>
            <a:r>
              <a:rPr lang="ru-RU" sz="2000" smtClean="0"/>
              <a:t>какой </a:t>
            </a:r>
            <a:r>
              <a:rPr lang="ru-RU" sz="2000" smtClean="0">
                <a:solidFill>
                  <a:srgbClr val="DE2000"/>
                </a:solidFill>
              </a:rPr>
              <a:t>объем внутренней разработки;</a:t>
            </a:r>
            <a:r>
              <a:rPr lang="ru-RU" sz="2000" smtClean="0"/>
              <a:t> </a:t>
            </a:r>
          </a:p>
          <a:p>
            <a:pPr lvl="1" eaLnBrk="1" hangingPunct="1">
              <a:lnSpc>
                <a:spcPct val="140000"/>
              </a:lnSpc>
              <a:buClr>
                <a:schemeClr val="hlink"/>
              </a:buClr>
              <a:buSzPct val="150000"/>
            </a:pPr>
            <a:r>
              <a:rPr lang="ru-RU" sz="2000" smtClean="0">
                <a:latin typeface="Geometria"/>
              </a:rPr>
              <a:t>где </a:t>
            </a:r>
            <a:r>
              <a:rPr lang="ru-RU" sz="2000" smtClean="0">
                <a:solidFill>
                  <a:srgbClr val="DE2000"/>
                </a:solidFill>
              </a:rPr>
              <a:t>граница</a:t>
            </a:r>
            <a:r>
              <a:rPr lang="ru-RU" sz="2000" smtClean="0">
                <a:latin typeface="Geometria"/>
              </a:rPr>
              <a:t> между своими разработками и вендорскими решениями;</a:t>
            </a:r>
            <a:endParaRPr lang="ru-RU" sz="2000" smtClean="0"/>
          </a:p>
          <a:p>
            <a:pPr lvl="1" eaLnBrk="1" hangingPunct="1">
              <a:lnSpc>
                <a:spcPct val="140000"/>
              </a:lnSpc>
              <a:buClr>
                <a:schemeClr val="hlink"/>
              </a:buClr>
              <a:buSzPct val="150000"/>
            </a:pPr>
            <a:r>
              <a:rPr lang="ru-RU" sz="2000" smtClean="0"/>
              <a:t>к</a:t>
            </a:r>
            <a:r>
              <a:rPr lang="ru-RU" sz="2000" smtClean="0">
                <a:latin typeface="Geometria"/>
              </a:rPr>
              <a:t>ак ИТ- командам вузов:</a:t>
            </a:r>
          </a:p>
          <a:p>
            <a:pPr marL="1143000" lvl="2" indent="-228600" eaLnBrk="1" hangingPunct="1">
              <a:lnSpc>
                <a:spcPct val="140000"/>
              </a:lnSpc>
              <a:buClr>
                <a:schemeClr val="hlink"/>
              </a:buClr>
              <a:buSzPct val="150000"/>
            </a:pPr>
            <a:r>
              <a:rPr lang="ru-RU" sz="1800" smtClean="0">
                <a:latin typeface="Geometria"/>
              </a:rPr>
              <a:t> перестать играть в самописки</a:t>
            </a:r>
          </a:p>
          <a:p>
            <a:pPr marL="1143000" lvl="2" indent="-228600" eaLnBrk="1" hangingPunct="1">
              <a:lnSpc>
                <a:spcPct val="140000"/>
              </a:lnSpc>
              <a:buClr>
                <a:schemeClr val="hlink"/>
              </a:buClr>
              <a:buSzPct val="150000"/>
            </a:pPr>
            <a:r>
              <a:rPr lang="ru-RU" sz="1800" smtClean="0">
                <a:latin typeface="Geometria"/>
              </a:rPr>
              <a:t>создавать себе </a:t>
            </a:r>
            <a:r>
              <a:rPr lang="ru-RU" sz="1800" smtClean="0">
                <a:solidFill>
                  <a:srgbClr val="DE2000"/>
                </a:solidFill>
              </a:rPr>
              <a:t>большой фронт работы</a:t>
            </a:r>
            <a:r>
              <a:rPr lang="ru-RU" sz="1800" smtClean="0">
                <a:solidFill>
                  <a:srgbClr val="DE2000"/>
                </a:solidFill>
                <a:latin typeface="Geometria"/>
              </a:rPr>
              <a:t> </a:t>
            </a:r>
            <a:endParaRPr lang="ru-RU" sz="1800" smtClean="0">
              <a:solidFill>
                <a:srgbClr val="DE2000"/>
              </a:solidFill>
            </a:endParaRPr>
          </a:p>
          <a:p>
            <a:pPr lvl="1" eaLnBrk="1" hangingPunct="1">
              <a:lnSpc>
                <a:spcPct val="140000"/>
              </a:lnSpc>
              <a:buClr>
                <a:schemeClr val="hlink"/>
              </a:buClr>
              <a:buSzPct val="150000"/>
            </a:pPr>
            <a:r>
              <a:rPr lang="ru-RU" sz="2000" smtClean="0">
                <a:latin typeface="Geometria"/>
              </a:rPr>
              <a:t>может ли </a:t>
            </a:r>
            <a:r>
              <a:rPr lang="ru-RU" sz="2000" smtClean="0"/>
              <a:t>вуз</a:t>
            </a:r>
            <a:r>
              <a:rPr lang="ru-RU" sz="2000" smtClean="0">
                <a:latin typeface="Geometria"/>
              </a:rPr>
              <a:t> </a:t>
            </a:r>
            <a:r>
              <a:rPr lang="ru-RU" sz="2000" smtClean="0">
                <a:solidFill>
                  <a:srgbClr val="DE2000"/>
                </a:solidFill>
                <a:latin typeface="Geometria"/>
              </a:rPr>
              <a:t>удержать</a:t>
            </a:r>
            <a:r>
              <a:rPr lang="ru-RU" sz="2000" smtClean="0">
                <a:latin typeface="Geometria"/>
              </a:rPr>
              <a:t> </a:t>
            </a:r>
            <a:r>
              <a:rPr lang="ru-RU" sz="2000" smtClean="0"/>
              <a:t>ИТ-</a:t>
            </a:r>
            <a:r>
              <a:rPr lang="ru-RU" sz="2000" smtClean="0">
                <a:latin typeface="Geometria"/>
              </a:rPr>
              <a:t>команду на горизонте 3-5 лет.</a:t>
            </a:r>
          </a:p>
          <a:p>
            <a:pPr eaLnBrk="1" hangingPunct="1">
              <a:lnSpc>
                <a:spcPct val="140000"/>
              </a:lnSpc>
              <a:buClr>
                <a:schemeClr val="hlink"/>
              </a:buClr>
              <a:buSzPct val="150000"/>
            </a:pPr>
            <a:endParaRPr lang="ru-RU" smtClean="0">
              <a:solidFill>
                <a:srgbClr val="262626"/>
              </a:solidFill>
              <a:latin typeface="Geometria"/>
            </a:endParaRPr>
          </a:p>
        </p:txBody>
      </p:sp>
      <p:pic>
        <p:nvPicPr>
          <p:cNvPr id="19461" name="Picture 4" descr="logo1cfm"/>
          <p:cNvPicPr>
            <a:picLocks noChangeAspect="1" noChangeArrowheads="1"/>
          </p:cNvPicPr>
          <p:nvPr/>
        </p:nvPicPr>
        <p:blipFill>
          <a:blip r:embed="rId3"/>
          <a:srcRect/>
          <a:stretch>
            <a:fillRect/>
          </a:stretch>
        </p:blipFill>
        <p:spPr bwMode="auto">
          <a:xfrm>
            <a:off x="36513" y="33338"/>
            <a:ext cx="871537" cy="68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1" name="Нижний колонтитул 6"/>
          <p:cNvSpPr>
            <a:spLocks noGrp="1"/>
          </p:cNvSpPr>
          <p:nvPr>
            <p:ph type="ftr" sz="quarter" idx="11"/>
          </p:nvPr>
        </p:nvSpPr>
        <p:spPr>
          <a:noFill/>
          <a:ln>
            <a:miter lim="800000"/>
            <a:headEnd/>
            <a:tailEnd/>
          </a:ln>
        </p:spPr>
        <p:txBody>
          <a:bodyPr/>
          <a:lstStyle/>
          <a:p>
            <a:r>
              <a:rPr lang="ru-RU"/>
              <a:t>Родюков Александр. фирма "1С"</a:t>
            </a:r>
          </a:p>
        </p:txBody>
      </p:sp>
      <p:sp>
        <p:nvSpPr>
          <p:cNvPr id="112642" name="Номер слайда 7"/>
          <p:cNvSpPr>
            <a:spLocks noGrp="1"/>
          </p:cNvSpPr>
          <p:nvPr>
            <p:ph type="sldNum" sz="quarter" idx="12"/>
          </p:nvPr>
        </p:nvSpPr>
        <p:spPr>
          <a:noFill/>
          <a:ln>
            <a:miter lim="800000"/>
            <a:headEnd/>
            <a:tailEnd/>
          </a:ln>
        </p:spPr>
        <p:txBody>
          <a:bodyPr/>
          <a:lstStyle/>
          <a:p>
            <a:fld id="{CA3EE184-44DD-4550-8D3C-1A76375ECDD1}" type="slidenum">
              <a:rPr lang="ru-RU" smtClean="0"/>
              <a:pPr/>
              <a:t>70</a:t>
            </a:fld>
            <a:endParaRPr lang="ru-RU" smtClean="0"/>
          </a:p>
        </p:txBody>
      </p:sp>
      <p:pic>
        <p:nvPicPr>
          <p:cNvPr id="112643" name="Picture 7"/>
          <p:cNvPicPr>
            <a:picLocks noChangeAspect="1" noChangeArrowheads="1"/>
          </p:cNvPicPr>
          <p:nvPr/>
        </p:nvPicPr>
        <p:blipFill>
          <a:blip r:embed="rId2"/>
          <a:srcRect/>
          <a:stretch>
            <a:fillRect/>
          </a:stretch>
        </p:blipFill>
        <p:spPr bwMode="auto">
          <a:xfrm>
            <a:off x="5940425" y="-165100"/>
            <a:ext cx="2987675" cy="4537075"/>
          </a:xfrm>
          <a:prstGeom prst="rect">
            <a:avLst/>
          </a:prstGeom>
          <a:noFill/>
          <a:ln w="9525">
            <a:noFill/>
            <a:miter lim="800000"/>
            <a:headEnd/>
            <a:tailEnd/>
          </a:ln>
        </p:spPr>
      </p:pic>
      <p:sp>
        <p:nvSpPr>
          <p:cNvPr id="112644" name="TextBox 12"/>
          <p:cNvSpPr txBox="1">
            <a:spLocks noChangeArrowheads="1"/>
          </p:cNvSpPr>
          <p:nvPr/>
        </p:nvSpPr>
        <p:spPr bwMode="auto">
          <a:xfrm>
            <a:off x="250825" y="3468688"/>
            <a:ext cx="7861300" cy="1190625"/>
          </a:xfrm>
          <a:prstGeom prst="rect">
            <a:avLst/>
          </a:prstGeom>
          <a:noFill/>
          <a:ln w="9525">
            <a:noFill/>
            <a:miter lim="800000"/>
            <a:headEnd/>
            <a:tailEnd/>
          </a:ln>
        </p:spPr>
        <p:txBody>
          <a:bodyPr>
            <a:spAutoFit/>
          </a:bodyPr>
          <a:lstStyle/>
          <a:p>
            <a:pPr defTabSz="914400"/>
            <a:r>
              <a:rPr lang="ru-RU" sz="1800">
                <a:solidFill>
                  <a:srgbClr val="3B3838"/>
                </a:solidFill>
              </a:rPr>
              <a:t>к.ф.-м.н. Родюков Александр Витальевич</a:t>
            </a:r>
          </a:p>
          <a:p>
            <a:pPr defTabSz="914400"/>
            <a:r>
              <a:rPr lang="ru-RU" sz="1800">
                <a:solidFill>
                  <a:srgbClr val="3B3838"/>
                </a:solidFill>
              </a:rPr>
              <a:t>руководитель проекта, фирма «1С» г. Москва</a:t>
            </a:r>
          </a:p>
          <a:p>
            <a:pPr defTabSz="914400"/>
            <a:r>
              <a:rPr lang="ru-RU" sz="1800">
                <a:solidFill>
                  <a:srgbClr val="3B3838"/>
                </a:solidFill>
              </a:rPr>
              <a:t>почта: </a:t>
            </a:r>
            <a:r>
              <a:rPr lang="en-US" sz="1800">
                <a:solidFill>
                  <a:srgbClr val="3B3838"/>
                </a:solidFill>
                <a:hlinkClick r:id="rId3"/>
              </a:rPr>
              <a:t>roda@1c.ru</a:t>
            </a:r>
            <a:endParaRPr lang="ru-RU" sz="1800">
              <a:solidFill>
                <a:srgbClr val="3B3838"/>
              </a:solidFill>
            </a:endParaRPr>
          </a:p>
          <a:p>
            <a:pPr defTabSz="914400"/>
            <a:r>
              <a:rPr lang="ru-RU" sz="1800">
                <a:solidFill>
                  <a:srgbClr val="3B3838"/>
                </a:solidFill>
              </a:rPr>
              <a:t>телефон: +7 (910) 240-95-55</a:t>
            </a:r>
          </a:p>
        </p:txBody>
      </p:sp>
      <p:sp>
        <p:nvSpPr>
          <p:cNvPr id="97286" name="Rectangle 6"/>
          <p:cNvSpPr>
            <a:spLocks noChangeArrowheads="1"/>
          </p:cNvSpPr>
          <p:nvPr/>
        </p:nvSpPr>
        <p:spPr bwMode="auto">
          <a:xfrm>
            <a:off x="4859338" y="4540250"/>
            <a:ext cx="4281487" cy="33655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defTabSz="914400">
              <a:defRPr/>
            </a:pPr>
            <a:r>
              <a:rPr lang="ru-RU" sz="1600" b="1"/>
              <a:t>https://disk.yandex.ru/i/qZaUVEhJSR3TPQ</a:t>
            </a:r>
          </a:p>
        </p:txBody>
      </p:sp>
      <p:pic>
        <p:nvPicPr>
          <p:cNvPr id="112646" name="Picture 7"/>
          <p:cNvPicPr>
            <a:picLocks noChangeAspect="1" noChangeArrowheads="1"/>
          </p:cNvPicPr>
          <p:nvPr/>
        </p:nvPicPr>
        <p:blipFill>
          <a:blip r:embed="rId4"/>
          <a:srcRect/>
          <a:stretch>
            <a:fillRect/>
          </a:stretch>
        </p:blipFill>
        <p:spPr bwMode="auto">
          <a:xfrm>
            <a:off x="1187450" y="587375"/>
            <a:ext cx="2663825" cy="2632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Нижний колонтитул 6"/>
          <p:cNvSpPr>
            <a:spLocks noGrp="1"/>
          </p:cNvSpPr>
          <p:nvPr>
            <p:ph type="ftr" sz="quarter" idx="11"/>
          </p:nvPr>
        </p:nvSpPr>
        <p:spPr>
          <a:noFill/>
          <a:ln>
            <a:miter lim="800000"/>
            <a:headEnd/>
            <a:tailEnd/>
          </a:ln>
        </p:spPr>
        <p:txBody>
          <a:bodyPr/>
          <a:lstStyle/>
          <a:p>
            <a:r>
              <a:rPr lang="ru-RU"/>
              <a:t>Родюков Александр. фирма "1С"</a:t>
            </a:r>
          </a:p>
        </p:txBody>
      </p:sp>
      <p:sp>
        <p:nvSpPr>
          <p:cNvPr id="21506" name="Номер слайда 7"/>
          <p:cNvSpPr>
            <a:spLocks noGrp="1"/>
          </p:cNvSpPr>
          <p:nvPr>
            <p:ph type="sldNum" sz="quarter" idx="12"/>
          </p:nvPr>
        </p:nvSpPr>
        <p:spPr>
          <a:noFill/>
          <a:ln>
            <a:miter lim="800000"/>
            <a:headEnd/>
            <a:tailEnd/>
          </a:ln>
        </p:spPr>
        <p:txBody>
          <a:bodyPr/>
          <a:lstStyle/>
          <a:p>
            <a:fld id="{2DE3B677-96D1-4260-ABB6-D054FD4DC042}" type="slidenum">
              <a:rPr lang="ru-RU" smtClean="0"/>
              <a:pPr/>
              <a:t>8</a:t>
            </a:fld>
            <a:endParaRPr lang="ru-RU" smtClean="0"/>
          </a:p>
        </p:txBody>
      </p:sp>
      <p:sp>
        <p:nvSpPr>
          <p:cNvPr id="21507" name="Rectangle 3"/>
          <p:cNvSpPr>
            <a:spLocks noGrp="1"/>
          </p:cNvSpPr>
          <p:nvPr>
            <p:ph type="body" idx="4294967295"/>
          </p:nvPr>
        </p:nvSpPr>
        <p:spPr>
          <a:xfrm>
            <a:off x="215900" y="771525"/>
            <a:ext cx="7019925" cy="1751013"/>
          </a:xfrm>
        </p:spPr>
        <p:txBody>
          <a:bodyPr lIns="68580" tIns="34290" rIns="68580" bIns="34290"/>
          <a:lstStyle/>
          <a:p>
            <a:pPr lvl="1" eaLnBrk="1" hangingPunct="1">
              <a:lnSpc>
                <a:spcPct val="140000"/>
              </a:lnSpc>
              <a:spcBef>
                <a:spcPts val="1000"/>
              </a:spcBef>
              <a:buClr>
                <a:schemeClr val="hlink"/>
              </a:buClr>
              <a:buSzPct val="150000"/>
              <a:buFont typeface="Arial" charset="0"/>
              <a:buNone/>
            </a:pPr>
            <a:r>
              <a:rPr lang="ru-RU" sz="1400" b="1" smtClean="0">
                <a:solidFill>
                  <a:schemeClr val="hlink"/>
                </a:solidFill>
              </a:rPr>
              <a:t>О</a:t>
            </a:r>
            <a:r>
              <a:rPr lang="ru-RU" sz="1400" b="1" smtClean="0">
                <a:solidFill>
                  <a:schemeClr val="hlink"/>
                </a:solidFill>
                <a:latin typeface="Geometria"/>
              </a:rPr>
              <a:t>сновной вопрос</a:t>
            </a:r>
            <a:r>
              <a:rPr lang="ru-RU" sz="1400" b="1" smtClean="0">
                <a:solidFill>
                  <a:schemeClr val="hlink"/>
                </a:solidFill>
              </a:rPr>
              <a:t>:</a:t>
            </a:r>
            <a:r>
              <a:rPr lang="ru-RU" sz="1400" b="1" smtClean="0">
                <a:solidFill>
                  <a:schemeClr val="hlink"/>
                </a:solidFill>
                <a:latin typeface="Geometria"/>
              </a:rPr>
              <a:t> </a:t>
            </a:r>
            <a:endParaRPr lang="ru-RU" sz="1400" b="1" smtClean="0">
              <a:solidFill>
                <a:schemeClr val="hlink"/>
              </a:solidFill>
            </a:endParaRPr>
          </a:p>
          <a:p>
            <a:pPr lvl="1" eaLnBrk="1" hangingPunct="1">
              <a:lnSpc>
                <a:spcPct val="140000"/>
              </a:lnSpc>
              <a:spcBef>
                <a:spcPts val="1000"/>
              </a:spcBef>
              <a:buClr>
                <a:schemeClr val="hlink"/>
              </a:buClr>
              <a:buSzPct val="150000"/>
            </a:pPr>
            <a:r>
              <a:rPr lang="ru-RU" sz="1600" smtClean="0"/>
              <a:t>какие выбрать технологии;</a:t>
            </a:r>
          </a:p>
          <a:p>
            <a:pPr lvl="2" eaLnBrk="1" hangingPunct="1">
              <a:lnSpc>
                <a:spcPct val="140000"/>
              </a:lnSpc>
              <a:spcBef>
                <a:spcPts val="1000"/>
              </a:spcBef>
              <a:buClr>
                <a:schemeClr val="hlink"/>
              </a:buClr>
              <a:buSzPct val="150000"/>
            </a:pPr>
            <a:r>
              <a:rPr lang="ru-RU" sz="1300" smtClean="0">
                <a:latin typeface="Geometria"/>
              </a:rPr>
              <a:t>как стартовать</a:t>
            </a:r>
            <a:r>
              <a:rPr lang="ru-RU" sz="1300" smtClean="0"/>
              <a:t> – </a:t>
            </a:r>
            <a:r>
              <a:rPr lang="ru-RU" sz="1300" smtClean="0">
                <a:solidFill>
                  <a:srgbClr val="262626"/>
                </a:solidFill>
              </a:rPr>
              <a:t>кто </a:t>
            </a:r>
            <a:r>
              <a:rPr lang="ru-RU" sz="1300" smtClean="0">
                <a:solidFill>
                  <a:srgbClr val="262626"/>
                </a:solidFill>
                <a:latin typeface="Geometria"/>
              </a:rPr>
              <a:t>выступит «ракетоносителем».</a:t>
            </a:r>
            <a:endParaRPr lang="ru-RU" sz="1300" smtClean="0">
              <a:solidFill>
                <a:srgbClr val="262626"/>
              </a:solidFill>
            </a:endParaRPr>
          </a:p>
          <a:p>
            <a:pPr lvl="1" eaLnBrk="1" hangingPunct="1">
              <a:lnSpc>
                <a:spcPct val="140000"/>
              </a:lnSpc>
              <a:spcBef>
                <a:spcPts val="1000"/>
              </a:spcBef>
              <a:buClr>
                <a:schemeClr val="hlink"/>
              </a:buClr>
              <a:buSzPct val="150000"/>
              <a:buFont typeface="Arial" charset="0"/>
              <a:buNone/>
            </a:pPr>
            <a:r>
              <a:rPr lang="ru-RU" sz="1400" b="1" smtClean="0">
                <a:solidFill>
                  <a:schemeClr val="hlink"/>
                </a:solidFill>
                <a:latin typeface="Geometria"/>
              </a:rPr>
              <a:t>Залог успеха:</a:t>
            </a:r>
          </a:p>
          <a:p>
            <a:pPr lvl="2" eaLnBrk="1" hangingPunct="1">
              <a:lnSpc>
                <a:spcPct val="140000"/>
              </a:lnSpc>
              <a:spcBef>
                <a:spcPts val="1000"/>
              </a:spcBef>
              <a:buClr>
                <a:schemeClr val="hlink"/>
              </a:buClr>
              <a:buSzPct val="150000"/>
            </a:pPr>
            <a:r>
              <a:rPr lang="ru-RU" altLang="ru-RU" sz="1300" smtClean="0">
                <a:solidFill>
                  <a:srgbClr val="262626"/>
                </a:solidFill>
              </a:rPr>
              <a:t>Инновационная технологическая платформа</a:t>
            </a:r>
          </a:p>
          <a:p>
            <a:pPr lvl="2" eaLnBrk="1" hangingPunct="1">
              <a:lnSpc>
                <a:spcPct val="140000"/>
              </a:lnSpc>
              <a:spcBef>
                <a:spcPts val="1000"/>
              </a:spcBef>
              <a:buClr>
                <a:schemeClr val="hlink"/>
              </a:buClr>
              <a:buSzPct val="150000"/>
            </a:pPr>
            <a:r>
              <a:rPr lang="ru-RU" sz="1300" smtClean="0">
                <a:solidFill>
                  <a:srgbClr val="262626"/>
                </a:solidFill>
              </a:rPr>
              <a:t>Открытое сообщество пользователей </a:t>
            </a:r>
          </a:p>
          <a:p>
            <a:pPr lvl="2" eaLnBrk="1" hangingPunct="1">
              <a:lnSpc>
                <a:spcPct val="140000"/>
              </a:lnSpc>
              <a:spcBef>
                <a:spcPts val="1000"/>
              </a:spcBef>
              <a:buClr>
                <a:schemeClr val="hlink"/>
              </a:buClr>
              <a:buSzPct val="150000"/>
            </a:pPr>
            <a:r>
              <a:rPr lang="ru-RU" sz="1300" smtClean="0">
                <a:solidFill>
                  <a:srgbClr val="262626"/>
                </a:solidFill>
              </a:rPr>
              <a:t>Тиражный продукт  – ИТ экспертиза от ведущих вузов </a:t>
            </a:r>
          </a:p>
          <a:p>
            <a:pPr lvl="2" eaLnBrk="1" hangingPunct="1">
              <a:lnSpc>
                <a:spcPct val="140000"/>
              </a:lnSpc>
              <a:spcBef>
                <a:spcPts val="1000"/>
              </a:spcBef>
              <a:buClr>
                <a:schemeClr val="hlink"/>
              </a:buClr>
              <a:buSzPct val="150000"/>
            </a:pPr>
            <a:r>
              <a:rPr lang="ru-RU" sz="1300" smtClean="0">
                <a:solidFill>
                  <a:srgbClr val="262626"/>
                </a:solidFill>
              </a:rPr>
              <a:t>Возможность подстроить под индивидуальные нужды</a:t>
            </a:r>
          </a:p>
          <a:p>
            <a:pPr lvl="2" eaLnBrk="1" hangingPunct="1">
              <a:lnSpc>
                <a:spcPct val="140000"/>
              </a:lnSpc>
              <a:spcBef>
                <a:spcPts val="1000"/>
              </a:spcBef>
              <a:buClr>
                <a:schemeClr val="hlink"/>
              </a:buClr>
              <a:buSzPct val="150000"/>
            </a:pPr>
            <a:r>
              <a:rPr lang="ru-RU" sz="1300" b="1" smtClean="0">
                <a:solidFill>
                  <a:schemeClr val="hlink"/>
                </a:solidFill>
              </a:rPr>
              <a:t>Старт</a:t>
            </a:r>
            <a:r>
              <a:rPr lang="ru-RU" sz="1300" smtClean="0">
                <a:solidFill>
                  <a:srgbClr val="262626"/>
                </a:solidFill>
              </a:rPr>
              <a:t>: в</a:t>
            </a:r>
            <a:r>
              <a:rPr lang="ru-RU" sz="1300" smtClean="0">
                <a:solidFill>
                  <a:srgbClr val="262626"/>
                </a:solidFill>
                <a:latin typeface="Geometria"/>
              </a:rPr>
              <a:t>нешняя </a:t>
            </a:r>
            <a:r>
              <a:rPr lang="ru-RU" sz="1300" smtClean="0">
                <a:solidFill>
                  <a:srgbClr val="262626"/>
                </a:solidFill>
              </a:rPr>
              <a:t>опытная </a:t>
            </a:r>
            <a:r>
              <a:rPr lang="ru-RU" sz="1300" smtClean="0">
                <a:solidFill>
                  <a:srgbClr val="262626"/>
                </a:solidFill>
                <a:latin typeface="Geometria"/>
              </a:rPr>
              <a:t>команда</a:t>
            </a:r>
            <a:r>
              <a:rPr lang="ru-RU" sz="1300" smtClean="0">
                <a:solidFill>
                  <a:srgbClr val="262626"/>
                </a:solidFill>
              </a:rPr>
              <a:t> для сложных и объемных задач (особенно актуально при миграции с собственной разработки).</a:t>
            </a:r>
          </a:p>
        </p:txBody>
      </p:sp>
      <p:sp>
        <p:nvSpPr>
          <p:cNvPr id="21508" name="Rectangle 4"/>
          <p:cNvSpPr>
            <a:spLocks noGrp="1"/>
          </p:cNvSpPr>
          <p:nvPr>
            <p:ph type="title" idx="4294967295"/>
          </p:nvPr>
        </p:nvSpPr>
        <p:spPr>
          <a:xfrm>
            <a:off x="900113" y="66675"/>
            <a:ext cx="8424862" cy="577850"/>
          </a:xfrm>
        </p:spPr>
        <p:txBody>
          <a:bodyPr lIns="68580" tIns="34290" rIns="68580" bIns="34290" anchor="t">
            <a:spAutoFit/>
          </a:bodyPr>
          <a:lstStyle/>
          <a:p>
            <a:pPr eaLnBrk="1" hangingPunct="1">
              <a:lnSpc>
                <a:spcPts val="4000"/>
              </a:lnSpc>
            </a:pPr>
            <a:r>
              <a:rPr lang="ru-RU" sz="2900" b="1" smtClean="0">
                <a:solidFill>
                  <a:srgbClr val="3B3838"/>
                </a:solidFill>
                <a:latin typeface="Geometria"/>
              </a:rPr>
              <a:t>Стратегическая ИТ-функция вуза </a:t>
            </a:r>
          </a:p>
        </p:txBody>
      </p:sp>
      <p:pic>
        <p:nvPicPr>
          <p:cNvPr id="21509" name="Picture 6" descr="SOUZ-5_180412_01"/>
          <p:cNvPicPr>
            <a:picLocks noChangeAspect="1" noChangeArrowheads="1"/>
          </p:cNvPicPr>
          <p:nvPr/>
        </p:nvPicPr>
        <p:blipFill>
          <a:blip r:embed="rId3"/>
          <a:srcRect/>
          <a:stretch>
            <a:fillRect/>
          </a:stretch>
        </p:blipFill>
        <p:spPr bwMode="auto">
          <a:xfrm>
            <a:off x="5940425" y="1946275"/>
            <a:ext cx="3079750" cy="2065338"/>
          </a:xfrm>
          <a:prstGeom prst="rect">
            <a:avLst/>
          </a:prstGeom>
          <a:noFill/>
          <a:ln w="9525">
            <a:noFill/>
            <a:miter lim="800000"/>
            <a:headEnd/>
            <a:tailEnd/>
          </a:ln>
        </p:spPr>
      </p:pic>
      <p:pic>
        <p:nvPicPr>
          <p:cNvPr id="21510" name="Picture 5" descr="logo1cfm"/>
          <p:cNvPicPr>
            <a:picLocks noChangeAspect="1" noChangeArrowheads="1"/>
          </p:cNvPicPr>
          <p:nvPr/>
        </p:nvPicPr>
        <p:blipFill>
          <a:blip r:embed="rId4"/>
          <a:srcRect/>
          <a:stretch>
            <a:fillRect/>
          </a:stretch>
        </p:blipFill>
        <p:spPr bwMode="auto">
          <a:xfrm>
            <a:off x="26988" y="0"/>
            <a:ext cx="873125" cy="68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idx="4294967295"/>
          </p:nvPr>
        </p:nvSpPr>
        <p:spPr>
          <a:xfrm>
            <a:off x="395288" y="-92075"/>
            <a:ext cx="8577262" cy="811213"/>
          </a:xfrm>
        </p:spPr>
        <p:txBody>
          <a:bodyPr/>
          <a:lstStyle/>
          <a:p>
            <a:pPr algn="ctr"/>
            <a:r>
              <a:rPr lang="ru-RU" sz="2900" b="1" smtClean="0">
                <a:solidFill>
                  <a:schemeClr val="hlink"/>
                </a:solidFill>
              </a:rPr>
              <a:t>Оценка выбора информационных систем</a:t>
            </a:r>
          </a:p>
        </p:txBody>
      </p:sp>
      <p:sp>
        <p:nvSpPr>
          <p:cNvPr id="23554" name="Rectangle 4"/>
          <p:cNvSpPr>
            <a:spLocks noChangeArrowheads="1"/>
          </p:cNvSpPr>
          <p:nvPr/>
        </p:nvSpPr>
        <p:spPr bwMode="auto">
          <a:xfrm>
            <a:off x="4903788" y="776288"/>
            <a:ext cx="4321175" cy="541337"/>
          </a:xfrm>
          <a:prstGeom prst="rect">
            <a:avLst/>
          </a:prstGeom>
          <a:noFill/>
          <a:ln w="9525">
            <a:noFill/>
            <a:miter lim="800000"/>
            <a:headEnd/>
            <a:tailEnd/>
          </a:ln>
        </p:spPr>
        <p:txBody>
          <a:bodyPr/>
          <a:lstStyle/>
          <a:p>
            <a:pPr algn="ctr" defTabSz="914400">
              <a:spcBef>
                <a:spcPct val="20000"/>
              </a:spcBef>
              <a:spcAft>
                <a:spcPct val="50000"/>
              </a:spcAft>
              <a:buClr>
                <a:srgbClr val="CC0000"/>
              </a:buClr>
              <a:buSzPct val="60000"/>
              <a:buFont typeface="Wingdings" pitchFamily="2" charset="2"/>
              <a:buNone/>
            </a:pPr>
            <a:r>
              <a:rPr lang="ru-RU" sz="1800" b="1">
                <a:solidFill>
                  <a:schemeClr val="tx2"/>
                </a:solidFill>
                <a:latin typeface="Futura PT Demi" pitchFamily="34" charset="0"/>
              </a:rPr>
              <a:t>Построение интегрированных</a:t>
            </a:r>
          </a:p>
          <a:p>
            <a:pPr algn="ctr" defTabSz="914400">
              <a:spcBef>
                <a:spcPct val="20000"/>
              </a:spcBef>
              <a:spcAft>
                <a:spcPct val="50000"/>
              </a:spcAft>
              <a:buClr>
                <a:srgbClr val="CC0000"/>
              </a:buClr>
              <a:buSzPct val="60000"/>
              <a:buFont typeface="Wingdings" pitchFamily="2" charset="2"/>
              <a:buNone/>
            </a:pPr>
            <a:r>
              <a:rPr lang="ru-RU" sz="1800" b="1">
                <a:solidFill>
                  <a:schemeClr val="tx2"/>
                </a:solidFill>
                <a:latin typeface="Futura PT Demi" pitchFamily="34" charset="0"/>
              </a:rPr>
              <a:t>информационных систем вуза: </a:t>
            </a:r>
          </a:p>
        </p:txBody>
      </p:sp>
      <p:sp>
        <p:nvSpPr>
          <p:cNvPr id="23555" name="Rectangle 15"/>
          <p:cNvSpPr>
            <a:spLocks noChangeArrowheads="1"/>
          </p:cNvSpPr>
          <p:nvPr/>
        </p:nvSpPr>
        <p:spPr bwMode="auto">
          <a:xfrm>
            <a:off x="827088" y="561975"/>
            <a:ext cx="3744912" cy="641350"/>
          </a:xfrm>
          <a:prstGeom prst="rect">
            <a:avLst/>
          </a:prstGeom>
          <a:noFill/>
          <a:ln w="44450" algn="ctr">
            <a:noFill/>
            <a:miter lim="800000"/>
            <a:headEnd/>
            <a:tailEnd/>
          </a:ln>
        </p:spPr>
        <p:txBody>
          <a:bodyPr>
            <a:spAutoFit/>
          </a:bodyPr>
          <a:lstStyle/>
          <a:p>
            <a:pPr algn="ctr" defTabSz="914400"/>
            <a:r>
              <a:rPr lang="ru-RU" sz="1800" b="1">
                <a:solidFill>
                  <a:srgbClr val="5B0917"/>
                </a:solidFill>
                <a:latin typeface="Futura PT Demi" pitchFamily="34" charset="0"/>
              </a:rPr>
              <a:t>Проект по внедрению должен быть подходящим…</a:t>
            </a:r>
            <a:r>
              <a:rPr lang="ru-RU" sz="1800" b="1">
                <a:latin typeface="Futura PT Demi" pitchFamily="34" charset="0"/>
              </a:rPr>
              <a:t> </a:t>
            </a:r>
          </a:p>
        </p:txBody>
      </p:sp>
      <p:sp>
        <p:nvSpPr>
          <p:cNvPr id="23556" name="Rectangle 3"/>
          <p:cNvSpPr>
            <a:spLocks noChangeArrowheads="1"/>
          </p:cNvSpPr>
          <p:nvPr/>
        </p:nvSpPr>
        <p:spPr bwMode="auto">
          <a:xfrm>
            <a:off x="5029200" y="1851025"/>
            <a:ext cx="3790950" cy="2862263"/>
          </a:xfrm>
          <a:prstGeom prst="rect">
            <a:avLst/>
          </a:prstGeom>
          <a:noFill/>
          <a:ln w="9525">
            <a:noFill/>
            <a:miter lim="800000"/>
            <a:headEnd/>
            <a:tailEnd/>
          </a:ln>
        </p:spPr>
        <p:txBody>
          <a:bodyPr/>
          <a:lstStyle/>
          <a:p>
            <a:pPr marL="922338" lvl="1" indent="-381000" defTabSz="914400" eaLnBrk="0" hangingPunct="0">
              <a:lnSpc>
                <a:spcPct val="90000"/>
              </a:lnSpc>
              <a:spcBef>
                <a:spcPts val="375"/>
              </a:spcBef>
              <a:buFont typeface="Arial" charset="0"/>
              <a:buChar char="•"/>
            </a:pPr>
            <a:r>
              <a:rPr lang="ru-RU" sz="1800"/>
              <a:t>разбить проект на простые шаги - больше учиться на своих успехах,    чем на своих промахах; </a:t>
            </a:r>
          </a:p>
          <a:p>
            <a:pPr marL="922338" lvl="1" indent="-381000" defTabSz="914400" eaLnBrk="0" hangingPunct="0">
              <a:lnSpc>
                <a:spcPct val="90000"/>
              </a:lnSpc>
              <a:spcBef>
                <a:spcPts val="375"/>
              </a:spcBef>
              <a:buFont typeface="Arial" charset="0"/>
              <a:buChar char="•"/>
            </a:pPr>
            <a:endParaRPr lang="ru-RU" sz="1800">
              <a:solidFill>
                <a:schemeClr val="accent2"/>
              </a:solidFill>
            </a:endParaRPr>
          </a:p>
          <a:p>
            <a:pPr marL="922338" lvl="1" indent="-381000" defTabSz="914400" eaLnBrk="0" hangingPunct="0">
              <a:lnSpc>
                <a:spcPct val="90000"/>
              </a:lnSpc>
              <a:spcBef>
                <a:spcPts val="375"/>
              </a:spcBef>
              <a:buFont typeface="Arial" charset="0"/>
              <a:buChar char="•"/>
            </a:pPr>
            <a:r>
              <a:rPr lang="ru-RU" sz="1800">
                <a:solidFill>
                  <a:schemeClr val="hlink"/>
                </a:solidFill>
              </a:rPr>
              <a:t>использовать готовые к применению системы, которые надо только установить и наполнить данными. </a:t>
            </a:r>
          </a:p>
        </p:txBody>
      </p:sp>
      <p:sp>
        <p:nvSpPr>
          <p:cNvPr id="23557" name="Freeform 24"/>
          <p:cNvSpPr>
            <a:spLocks/>
          </p:cNvSpPr>
          <p:nvPr/>
        </p:nvSpPr>
        <p:spPr bwMode="auto">
          <a:xfrm rot="5400000">
            <a:off x="1346994" y="1200944"/>
            <a:ext cx="1241425" cy="1398587"/>
          </a:xfrm>
          <a:custGeom>
            <a:avLst/>
            <a:gdLst>
              <a:gd name="T0" fmla="*/ 2147483647 w 2478"/>
              <a:gd name="T1" fmla="*/ 0 h 2167"/>
              <a:gd name="T2" fmla="*/ 2147483647 w 2478"/>
              <a:gd name="T3" fmla="*/ 0 h 2167"/>
              <a:gd name="T4" fmla="*/ 2147483647 w 2478"/>
              <a:gd name="T5" fmla="*/ 2147483647 h 2167"/>
              <a:gd name="T6" fmla="*/ 2147483647 w 2478"/>
              <a:gd name="T7" fmla="*/ 2147483647 h 2167"/>
              <a:gd name="T8" fmla="*/ 2147483647 w 2478"/>
              <a:gd name="T9" fmla="*/ 2147483647 h 2167"/>
              <a:gd name="T10" fmla="*/ 2147483647 w 2478"/>
              <a:gd name="T11" fmla="*/ 2147483647 h 2167"/>
              <a:gd name="T12" fmla="*/ 2147483647 w 2478"/>
              <a:gd name="T13" fmla="*/ 2147483647 h 2167"/>
              <a:gd name="T14" fmla="*/ 2147483647 w 2478"/>
              <a:gd name="T15" fmla="*/ 2147483647 h 2167"/>
              <a:gd name="T16" fmla="*/ 2147483647 w 2478"/>
              <a:gd name="T17" fmla="*/ 2147483647 h 2167"/>
              <a:gd name="T18" fmla="*/ 2147483647 w 2478"/>
              <a:gd name="T19" fmla="*/ 2147483647 h 2167"/>
              <a:gd name="T20" fmla="*/ 2147483647 w 2478"/>
              <a:gd name="T21" fmla="*/ 2147483647 h 2167"/>
              <a:gd name="T22" fmla="*/ 2147483647 w 2478"/>
              <a:gd name="T23" fmla="*/ 2147483647 h 2167"/>
              <a:gd name="T24" fmla="*/ 2147483647 w 2478"/>
              <a:gd name="T25" fmla="*/ 2147483647 h 2167"/>
              <a:gd name="T26" fmla="*/ 2147483647 w 2478"/>
              <a:gd name="T27" fmla="*/ 2147483647 h 2167"/>
              <a:gd name="T28" fmla="*/ 2147483647 w 2478"/>
              <a:gd name="T29" fmla="*/ 2147483647 h 2167"/>
              <a:gd name="T30" fmla="*/ 2147483647 w 2478"/>
              <a:gd name="T31" fmla="*/ 2147483647 h 2167"/>
              <a:gd name="T32" fmla="*/ 2147483647 w 2478"/>
              <a:gd name="T33" fmla="*/ 0 h 21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78"/>
              <a:gd name="T52" fmla="*/ 0 h 2167"/>
              <a:gd name="T53" fmla="*/ 2478 w 2478"/>
              <a:gd name="T54" fmla="*/ 2167 h 21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78" h="2167">
                <a:moveTo>
                  <a:pt x="1802" y="0"/>
                </a:moveTo>
                <a:lnTo>
                  <a:pt x="676" y="0"/>
                </a:lnTo>
                <a:cubicBezTo>
                  <a:pt x="637" y="0"/>
                  <a:pt x="602" y="20"/>
                  <a:pt x="582" y="54"/>
                </a:cubicBezTo>
                <a:lnTo>
                  <a:pt x="19" y="1029"/>
                </a:lnTo>
                <a:cubicBezTo>
                  <a:pt x="0" y="1063"/>
                  <a:pt x="0" y="1104"/>
                  <a:pt x="19" y="1137"/>
                </a:cubicBezTo>
                <a:lnTo>
                  <a:pt x="582" y="2112"/>
                </a:lnTo>
                <a:cubicBezTo>
                  <a:pt x="602" y="2146"/>
                  <a:pt x="637" y="2167"/>
                  <a:pt x="676" y="2167"/>
                </a:cubicBezTo>
                <a:lnTo>
                  <a:pt x="1802" y="2167"/>
                </a:lnTo>
                <a:cubicBezTo>
                  <a:pt x="1841" y="2167"/>
                  <a:pt x="1877" y="2146"/>
                  <a:pt x="1896" y="2112"/>
                </a:cubicBezTo>
                <a:lnTo>
                  <a:pt x="2459" y="1137"/>
                </a:lnTo>
                <a:cubicBezTo>
                  <a:pt x="2478" y="1104"/>
                  <a:pt x="2478" y="1063"/>
                  <a:pt x="2459" y="1029"/>
                </a:cubicBezTo>
                <a:lnTo>
                  <a:pt x="1896" y="54"/>
                </a:lnTo>
                <a:cubicBezTo>
                  <a:pt x="1877" y="20"/>
                  <a:pt x="1841" y="0"/>
                  <a:pt x="1802" y="0"/>
                </a:cubicBezTo>
                <a:close/>
              </a:path>
            </a:pathLst>
          </a:custGeom>
          <a:noFill/>
          <a:ln w="39751" cap="rnd">
            <a:solidFill>
              <a:srgbClr val="339966"/>
            </a:solidFill>
            <a:round/>
            <a:headEnd/>
            <a:tailEnd/>
          </a:ln>
        </p:spPr>
        <p:txBody>
          <a:bodyPr rot="10800000" vert="eaVert"/>
          <a:lstStyle/>
          <a:p>
            <a:endParaRPr lang="ru-RU"/>
          </a:p>
        </p:txBody>
      </p:sp>
      <p:sp>
        <p:nvSpPr>
          <p:cNvPr id="23558" name="Freeform 24"/>
          <p:cNvSpPr>
            <a:spLocks/>
          </p:cNvSpPr>
          <p:nvPr/>
        </p:nvSpPr>
        <p:spPr bwMode="auto">
          <a:xfrm rot="5400000">
            <a:off x="2887663" y="1187450"/>
            <a:ext cx="1241425" cy="1425575"/>
          </a:xfrm>
          <a:custGeom>
            <a:avLst/>
            <a:gdLst>
              <a:gd name="T0" fmla="*/ 2147483647 w 2478"/>
              <a:gd name="T1" fmla="*/ 0 h 2167"/>
              <a:gd name="T2" fmla="*/ 2147483647 w 2478"/>
              <a:gd name="T3" fmla="*/ 0 h 2167"/>
              <a:gd name="T4" fmla="*/ 2147483647 w 2478"/>
              <a:gd name="T5" fmla="*/ 2147483647 h 2167"/>
              <a:gd name="T6" fmla="*/ 2147483647 w 2478"/>
              <a:gd name="T7" fmla="*/ 2147483647 h 2167"/>
              <a:gd name="T8" fmla="*/ 2147483647 w 2478"/>
              <a:gd name="T9" fmla="*/ 2147483647 h 2167"/>
              <a:gd name="T10" fmla="*/ 2147483647 w 2478"/>
              <a:gd name="T11" fmla="*/ 2147483647 h 2167"/>
              <a:gd name="T12" fmla="*/ 2147483647 w 2478"/>
              <a:gd name="T13" fmla="*/ 2147483647 h 2167"/>
              <a:gd name="T14" fmla="*/ 2147483647 w 2478"/>
              <a:gd name="T15" fmla="*/ 2147483647 h 2167"/>
              <a:gd name="T16" fmla="*/ 2147483647 w 2478"/>
              <a:gd name="T17" fmla="*/ 2147483647 h 2167"/>
              <a:gd name="T18" fmla="*/ 2147483647 w 2478"/>
              <a:gd name="T19" fmla="*/ 2147483647 h 2167"/>
              <a:gd name="T20" fmla="*/ 2147483647 w 2478"/>
              <a:gd name="T21" fmla="*/ 2147483647 h 2167"/>
              <a:gd name="T22" fmla="*/ 2147483647 w 2478"/>
              <a:gd name="T23" fmla="*/ 2147483647 h 2167"/>
              <a:gd name="T24" fmla="*/ 2147483647 w 2478"/>
              <a:gd name="T25" fmla="*/ 2147483647 h 2167"/>
              <a:gd name="T26" fmla="*/ 2147483647 w 2478"/>
              <a:gd name="T27" fmla="*/ 2147483647 h 2167"/>
              <a:gd name="T28" fmla="*/ 2147483647 w 2478"/>
              <a:gd name="T29" fmla="*/ 2147483647 h 2167"/>
              <a:gd name="T30" fmla="*/ 2147483647 w 2478"/>
              <a:gd name="T31" fmla="*/ 2147483647 h 2167"/>
              <a:gd name="T32" fmla="*/ 2147483647 w 2478"/>
              <a:gd name="T33" fmla="*/ 0 h 21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78"/>
              <a:gd name="T52" fmla="*/ 0 h 2167"/>
              <a:gd name="T53" fmla="*/ 2478 w 2478"/>
              <a:gd name="T54" fmla="*/ 2167 h 21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78" h="2167">
                <a:moveTo>
                  <a:pt x="1802" y="0"/>
                </a:moveTo>
                <a:lnTo>
                  <a:pt x="676" y="0"/>
                </a:lnTo>
                <a:cubicBezTo>
                  <a:pt x="637" y="0"/>
                  <a:pt x="602" y="20"/>
                  <a:pt x="582" y="54"/>
                </a:cubicBezTo>
                <a:lnTo>
                  <a:pt x="19" y="1029"/>
                </a:lnTo>
                <a:cubicBezTo>
                  <a:pt x="0" y="1063"/>
                  <a:pt x="0" y="1104"/>
                  <a:pt x="19" y="1137"/>
                </a:cubicBezTo>
                <a:lnTo>
                  <a:pt x="582" y="2112"/>
                </a:lnTo>
                <a:cubicBezTo>
                  <a:pt x="602" y="2146"/>
                  <a:pt x="637" y="2167"/>
                  <a:pt x="676" y="2167"/>
                </a:cubicBezTo>
                <a:lnTo>
                  <a:pt x="1802" y="2167"/>
                </a:lnTo>
                <a:cubicBezTo>
                  <a:pt x="1841" y="2167"/>
                  <a:pt x="1877" y="2146"/>
                  <a:pt x="1896" y="2112"/>
                </a:cubicBezTo>
                <a:lnTo>
                  <a:pt x="2459" y="1137"/>
                </a:lnTo>
                <a:cubicBezTo>
                  <a:pt x="2478" y="1104"/>
                  <a:pt x="2478" y="1063"/>
                  <a:pt x="2459" y="1029"/>
                </a:cubicBezTo>
                <a:lnTo>
                  <a:pt x="1896" y="54"/>
                </a:lnTo>
                <a:cubicBezTo>
                  <a:pt x="1877" y="20"/>
                  <a:pt x="1841" y="0"/>
                  <a:pt x="1802" y="0"/>
                </a:cubicBezTo>
                <a:close/>
              </a:path>
            </a:pathLst>
          </a:custGeom>
          <a:noFill/>
          <a:ln w="39751" cap="rnd">
            <a:solidFill>
              <a:srgbClr val="339966"/>
            </a:solidFill>
            <a:round/>
            <a:headEnd/>
            <a:tailEnd/>
          </a:ln>
        </p:spPr>
        <p:txBody>
          <a:bodyPr rot="10800000" vert="eaVert"/>
          <a:lstStyle/>
          <a:p>
            <a:endParaRPr lang="ru-RU"/>
          </a:p>
        </p:txBody>
      </p:sp>
      <p:sp>
        <p:nvSpPr>
          <p:cNvPr id="23559" name="Rectangle 15"/>
          <p:cNvSpPr>
            <a:spLocks noChangeArrowheads="1"/>
          </p:cNvSpPr>
          <p:nvPr/>
        </p:nvSpPr>
        <p:spPr bwMode="auto">
          <a:xfrm>
            <a:off x="2728913" y="1693863"/>
            <a:ext cx="1627187" cy="252412"/>
          </a:xfrm>
          <a:prstGeom prst="rect">
            <a:avLst/>
          </a:prstGeom>
          <a:noFill/>
          <a:ln w="44450" algn="ctr">
            <a:noFill/>
            <a:miter lim="800000"/>
            <a:headEnd/>
            <a:tailEnd/>
          </a:ln>
        </p:spPr>
        <p:txBody>
          <a:bodyPr>
            <a:spAutoFit/>
          </a:bodyPr>
          <a:lstStyle/>
          <a:p>
            <a:pPr defTabSz="914400"/>
            <a:r>
              <a:rPr lang="ru-RU" sz="1600" b="1">
                <a:solidFill>
                  <a:srgbClr val="5B0917"/>
                </a:solidFill>
                <a:latin typeface="Futura PT Demi" pitchFamily="34" charset="0"/>
              </a:rPr>
              <a:t>… по затратам,</a:t>
            </a:r>
            <a:r>
              <a:rPr lang="ru-RU" sz="1600" b="1">
                <a:latin typeface="Futura PT Demi" pitchFamily="34" charset="0"/>
              </a:rPr>
              <a:t> </a:t>
            </a:r>
          </a:p>
        </p:txBody>
      </p:sp>
      <p:sp>
        <p:nvSpPr>
          <p:cNvPr id="23560" name="Rectangle 15"/>
          <p:cNvSpPr>
            <a:spLocks noChangeArrowheads="1"/>
          </p:cNvSpPr>
          <p:nvPr/>
        </p:nvSpPr>
        <p:spPr bwMode="auto">
          <a:xfrm>
            <a:off x="1216025" y="1717675"/>
            <a:ext cx="1627188" cy="252413"/>
          </a:xfrm>
          <a:prstGeom prst="rect">
            <a:avLst/>
          </a:prstGeom>
          <a:noFill/>
          <a:ln w="44450" algn="ctr">
            <a:noFill/>
            <a:miter lim="800000"/>
            <a:headEnd/>
            <a:tailEnd/>
          </a:ln>
        </p:spPr>
        <p:txBody>
          <a:bodyPr>
            <a:spAutoFit/>
          </a:bodyPr>
          <a:lstStyle/>
          <a:p>
            <a:pPr defTabSz="914400"/>
            <a:r>
              <a:rPr lang="ru-RU" sz="1600" b="1">
                <a:solidFill>
                  <a:srgbClr val="5B0917"/>
                </a:solidFill>
                <a:latin typeface="Futura PT Demi" pitchFamily="34" charset="0"/>
              </a:rPr>
              <a:t>… по времени,</a:t>
            </a:r>
            <a:r>
              <a:rPr lang="ru-RU" sz="1600" b="1">
                <a:latin typeface="Futura PT Demi" pitchFamily="34" charset="0"/>
              </a:rPr>
              <a:t> </a:t>
            </a:r>
          </a:p>
        </p:txBody>
      </p:sp>
      <p:sp>
        <p:nvSpPr>
          <p:cNvPr id="23561" name="Freeform 24"/>
          <p:cNvSpPr>
            <a:spLocks/>
          </p:cNvSpPr>
          <p:nvPr/>
        </p:nvSpPr>
        <p:spPr bwMode="auto">
          <a:xfrm rot="5400000">
            <a:off x="2052637" y="2257426"/>
            <a:ext cx="1177925" cy="1466850"/>
          </a:xfrm>
          <a:custGeom>
            <a:avLst/>
            <a:gdLst>
              <a:gd name="T0" fmla="*/ 2147483647 w 2478"/>
              <a:gd name="T1" fmla="*/ 0 h 2167"/>
              <a:gd name="T2" fmla="*/ 2147483647 w 2478"/>
              <a:gd name="T3" fmla="*/ 0 h 2167"/>
              <a:gd name="T4" fmla="*/ 2147483647 w 2478"/>
              <a:gd name="T5" fmla="*/ 2147483647 h 2167"/>
              <a:gd name="T6" fmla="*/ 2147483647 w 2478"/>
              <a:gd name="T7" fmla="*/ 2147483647 h 2167"/>
              <a:gd name="T8" fmla="*/ 2147483647 w 2478"/>
              <a:gd name="T9" fmla="*/ 2147483647 h 2167"/>
              <a:gd name="T10" fmla="*/ 2147483647 w 2478"/>
              <a:gd name="T11" fmla="*/ 2147483647 h 2167"/>
              <a:gd name="T12" fmla="*/ 2147483647 w 2478"/>
              <a:gd name="T13" fmla="*/ 2147483647 h 2167"/>
              <a:gd name="T14" fmla="*/ 2147483647 w 2478"/>
              <a:gd name="T15" fmla="*/ 2147483647 h 2167"/>
              <a:gd name="T16" fmla="*/ 2147483647 w 2478"/>
              <a:gd name="T17" fmla="*/ 2147483647 h 2167"/>
              <a:gd name="T18" fmla="*/ 2147483647 w 2478"/>
              <a:gd name="T19" fmla="*/ 2147483647 h 2167"/>
              <a:gd name="T20" fmla="*/ 2147483647 w 2478"/>
              <a:gd name="T21" fmla="*/ 2147483647 h 2167"/>
              <a:gd name="T22" fmla="*/ 2147483647 w 2478"/>
              <a:gd name="T23" fmla="*/ 2147483647 h 2167"/>
              <a:gd name="T24" fmla="*/ 2147483647 w 2478"/>
              <a:gd name="T25" fmla="*/ 2147483647 h 2167"/>
              <a:gd name="T26" fmla="*/ 2147483647 w 2478"/>
              <a:gd name="T27" fmla="*/ 2147483647 h 2167"/>
              <a:gd name="T28" fmla="*/ 2147483647 w 2478"/>
              <a:gd name="T29" fmla="*/ 2147483647 h 2167"/>
              <a:gd name="T30" fmla="*/ 2147483647 w 2478"/>
              <a:gd name="T31" fmla="*/ 2147483647 h 2167"/>
              <a:gd name="T32" fmla="*/ 2147483647 w 2478"/>
              <a:gd name="T33" fmla="*/ 0 h 21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78"/>
              <a:gd name="T52" fmla="*/ 0 h 2167"/>
              <a:gd name="T53" fmla="*/ 2478 w 2478"/>
              <a:gd name="T54" fmla="*/ 2167 h 21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78" h="2167">
                <a:moveTo>
                  <a:pt x="1802" y="0"/>
                </a:moveTo>
                <a:lnTo>
                  <a:pt x="676" y="0"/>
                </a:lnTo>
                <a:cubicBezTo>
                  <a:pt x="637" y="0"/>
                  <a:pt x="602" y="20"/>
                  <a:pt x="582" y="54"/>
                </a:cubicBezTo>
                <a:lnTo>
                  <a:pt x="19" y="1029"/>
                </a:lnTo>
                <a:cubicBezTo>
                  <a:pt x="0" y="1063"/>
                  <a:pt x="0" y="1104"/>
                  <a:pt x="19" y="1137"/>
                </a:cubicBezTo>
                <a:lnTo>
                  <a:pt x="582" y="2112"/>
                </a:lnTo>
                <a:cubicBezTo>
                  <a:pt x="602" y="2146"/>
                  <a:pt x="637" y="2167"/>
                  <a:pt x="676" y="2167"/>
                </a:cubicBezTo>
                <a:lnTo>
                  <a:pt x="1802" y="2167"/>
                </a:lnTo>
                <a:cubicBezTo>
                  <a:pt x="1841" y="2167"/>
                  <a:pt x="1877" y="2146"/>
                  <a:pt x="1896" y="2112"/>
                </a:cubicBezTo>
                <a:lnTo>
                  <a:pt x="2459" y="1137"/>
                </a:lnTo>
                <a:cubicBezTo>
                  <a:pt x="2478" y="1104"/>
                  <a:pt x="2478" y="1063"/>
                  <a:pt x="2459" y="1029"/>
                </a:cubicBezTo>
                <a:lnTo>
                  <a:pt x="1896" y="54"/>
                </a:lnTo>
                <a:cubicBezTo>
                  <a:pt x="1877" y="20"/>
                  <a:pt x="1841" y="0"/>
                  <a:pt x="1802" y="0"/>
                </a:cubicBezTo>
                <a:close/>
              </a:path>
            </a:pathLst>
          </a:custGeom>
          <a:noFill/>
          <a:ln w="39751" cap="rnd">
            <a:solidFill>
              <a:srgbClr val="339966"/>
            </a:solidFill>
            <a:round/>
            <a:headEnd/>
            <a:tailEnd/>
          </a:ln>
        </p:spPr>
        <p:txBody>
          <a:bodyPr rot="10800000" vert="eaVert"/>
          <a:lstStyle/>
          <a:p>
            <a:endParaRPr lang="ru-RU"/>
          </a:p>
        </p:txBody>
      </p:sp>
      <p:sp>
        <p:nvSpPr>
          <p:cNvPr id="23562" name="Rectangle 15"/>
          <p:cNvSpPr>
            <a:spLocks noChangeArrowheads="1"/>
          </p:cNvSpPr>
          <p:nvPr/>
        </p:nvSpPr>
        <p:spPr bwMode="auto">
          <a:xfrm>
            <a:off x="1908175" y="2727325"/>
            <a:ext cx="1627188" cy="252413"/>
          </a:xfrm>
          <a:prstGeom prst="rect">
            <a:avLst/>
          </a:prstGeom>
          <a:noFill/>
          <a:ln w="44450" algn="ctr">
            <a:noFill/>
            <a:miter lim="800000"/>
            <a:headEnd/>
            <a:tailEnd/>
          </a:ln>
        </p:spPr>
        <p:txBody>
          <a:bodyPr>
            <a:spAutoFit/>
          </a:bodyPr>
          <a:lstStyle/>
          <a:p>
            <a:pPr defTabSz="914400"/>
            <a:r>
              <a:rPr lang="ru-RU" sz="1600" b="1">
                <a:solidFill>
                  <a:srgbClr val="5B0917"/>
                </a:solidFill>
                <a:latin typeface="Futura PT Demi" pitchFamily="34" charset="0"/>
              </a:rPr>
              <a:t>… по качеству,</a:t>
            </a:r>
            <a:r>
              <a:rPr lang="ru-RU" sz="1600" b="1">
                <a:latin typeface="Futura PT Demi" pitchFamily="34" charset="0"/>
              </a:rPr>
              <a:t> </a:t>
            </a:r>
          </a:p>
        </p:txBody>
      </p:sp>
      <p:sp>
        <p:nvSpPr>
          <p:cNvPr id="23563" name="Rectangle 15"/>
          <p:cNvSpPr>
            <a:spLocks noChangeArrowheads="1"/>
          </p:cNvSpPr>
          <p:nvPr/>
        </p:nvSpPr>
        <p:spPr bwMode="auto">
          <a:xfrm>
            <a:off x="1187450" y="4027488"/>
            <a:ext cx="2881313" cy="228600"/>
          </a:xfrm>
          <a:prstGeom prst="rect">
            <a:avLst/>
          </a:prstGeom>
          <a:noFill/>
          <a:ln w="44450" algn="ctr">
            <a:noFill/>
            <a:miter lim="800000"/>
            <a:headEnd/>
            <a:tailEnd/>
          </a:ln>
        </p:spPr>
        <p:txBody>
          <a:bodyPr>
            <a:spAutoFit/>
          </a:bodyPr>
          <a:lstStyle/>
          <a:p>
            <a:pPr defTabSz="914400">
              <a:buFont typeface="Wingdings" pitchFamily="2" charset="2"/>
              <a:buChar char="§"/>
            </a:pPr>
            <a:r>
              <a:rPr lang="ru-RU" sz="1400">
                <a:latin typeface="Futura PT Demi" pitchFamily="34" charset="0"/>
              </a:rPr>
              <a:t> ограниченность ресурсов  </a:t>
            </a:r>
          </a:p>
        </p:txBody>
      </p:sp>
      <p:sp>
        <p:nvSpPr>
          <p:cNvPr id="23564" name="Rectangle 15"/>
          <p:cNvSpPr>
            <a:spLocks noChangeArrowheads="1"/>
          </p:cNvSpPr>
          <p:nvPr/>
        </p:nvSpPr>
        <p:spPr bwMode="auto">
          <a:xfrm>
            <a:off x="1187450" y="4165600"/>
            <a:ext cx="2881313" cy="296863"/>
          </a:xfrm>
          <a:prstGeom prst="rect">
            <a:avLst/>
          </a:prstGeom>
          <a:noFill/>
          <a:ln w="44450" algn="ctr">
            <a:noFill/>
            <a:miter lim="800000"/>
            <a:headEnd/>
            <a:tailEnd/>
          </a:ln>
        </p:spPr>
        <p:txBody>
          <a:bodyPr>
            <a:spAutoFit/>
          </a:bodyPr>
          <a:lstStyle/>
          <a:p>
            <a:pPr defTabSz="914400">
              <a:buFont typeface="Wingdings" pitchFamily="2" charset="2"/>
              <a:buChar char="§"/>
            </a:pPr>
            <a:r>
              <a:rPr lang="ru-RU" sz="1400">
                <a:latin typeface="Futura PT Demi" pitchFamily="34" charset="0"/>
              </a:rPr>
              <a:t> способности персонала</a:t>
            </a:r>
            <a:r>
              <a:rPr lang="ru-RU" sz="2000">
                <a:latin typeface="Futura PT Demi" pitchFamily="34" charset="0"/>
              </a:rPr>
              <a:t> </a:t>
            </a:r>
          </a:p>
        </p:txBody>
      </p:sp>
      <p:sp>
        <p:nvSpPr>
          <p:cNvPr id="23565" name="Rectangle 15"/>
          <p:cNvSpPr>
            <a:spLocks noChangeArrowheads="1"/>
          </p:cNvSpPr>
          <p:nvPr/>
        </p:nvSpPr>
        <p:spPr bwMode="auto">
          <a:xfrm>
            <a:off x="1187450" y="3536950"/>
            <a:ext cx="3598863" cy="434975"/>
          </a:xfrm>
          <a:prstGeom prst="rect">
            <a:avLst/>
          </a:prstGeom>
          <a:noFill/>
          <a:ln w="44450" algn="ctr">
            <a:noFill/>
            <a:miter lim="800000"/>
            <a:headEnd/>
            <a:tailEnd/>
          </a:ln>
        </p:spPr>
        <p:txBody>
          <a:bodyPr>
            <a:spAutoFit/>
          </a:bodyPr>
          <a:lstStyle/>
          <a:p>
            <a:pPr algn="ctr" defTabSz="914400">
              <a:buFont typeface="Wingdings" pitchFamily="2" charset="2"/>
              <a:buNone/>
            </a:pPr>
            <a:r>
              <a:rPr lang="ru-RU" sz="1600" b="1">
                <a:solidFill>
                  <a:srgbClr val="003399"/>
                </a:solidFill>
                <a:latin typeface="Futura PT Demi" pitchFamily="34" charset="0"/>
              </a:rPr>
              <a:t>…способным преодолеть специфические затруднения:</a:t>
            </a:r>
          </a:p>
        </p:txBody>
      </p:sp>
      <p:sp>
        <p:nvSpPr>
          <p:cNvPr id="23566" name="Rectangle 15"/>
          <p:cNvSpPr>
            <a:spLocks noChangeArrowheads="1"/>
          </p:cNvSpPr>
          <p:nvPr/>
        </p:nvSpPr>
        <p:spPr bwMode="auto">
          <a:xfrm>
            <a:off x="1187450" y="4541838"/>
            <a:ext cx="4105275" cy="298450"/>
          </a:xfrm>
          <a:prstGeom prst="rect">
            <a:avLst/>
          </a:prstGeom>
          <a:noFill/>
          <a:ln w="44450" algn="ctr">
            <a:noFill/>
            <a:miter lim="800000"/>
            <a:headEnd/>
            <a:tailEnd/>
          </a:ln>
        </p:spPr>
        <p:txBody>
          <a:bodyPr>
            <a:spAutoFit/>
          </a:bodyPr>
          <a:lstStyle/>
          <a:p>
            <a:pPr defTabSz="914400">
              <a:buFont typeface="Wingdings" pitchFamily="2" charset="2"/>
              <a:buChar char="§"/>
            </a:pPr>
            <a:r>
              <a:rPr lang="ru-RU" sz="1400">
                <a:latin typeface="Futura PT Demi" pitchFamily="34" charset="0"/>
              </a:rPr>
              <a:t> трудности с долгосрочным планированием</a:t>
            </a:r>
            <a:r>
              <a:rPr lang="ru-RU" sz="2000">
                <a:latin typeface="Futura PT Demi" pitchFamily="34" charset="0"/>
              </a:rPr>
              <a:t> </a:t>
            </a:r>
            <a:r>
              <a:rPr lang="ru-RU" sz="1400">
                <a:latin typeface="Futura PT Demi" pitchFamily="34" charset="0"/>
              </a:rPr>
              <a:t> </a:t>
            </a:r>
          </a:p>
        </p:txBody>
      </p:sp>
      <p:sp>
        <p:nvSpPr>
          <p:cNvPr id="23567" name="Rectangle 15"/>
          <p:cNvSpPr>
            <a:spLocks noChangeArrowheads="1"/>
          </p:cNvSpPr>
          <p:nvPr/>
        </p:nvSpPr>
        <p:spPr bwMode="auto">
          <a:xfrm>
            <a:off x="1187450" y="4408488"/>
            <a:ext cx="4464050" cy="228600"/>
          </a:xfrm>
          <a:prstGeom prst="rect">
            <a:avLst/>
          </a:prstGeom>
          <a:noFill/>
          <a:ln w="44450" algn="ctr">
            <a:noFill/>
            <a:miter lim="800000"/>
            <a:headEnd/>
            <a:tailEnd/>
          </a:ln>
        </p:spPr>
        <p:txBody>
          <a:bodyPr>
            <a:spAutoFit/>
          </a:bodyPr>
          <a:lstStyle/>
          <a:p>
            <a:pPr defTabSz="914400">
              <a:buFont typeface="Wingdings" pitchFamily="2" charset="2"/>
              <a:buChar char="§"/>
            </a:pPr>
            <a:r>
              <a:rPr lang="ru-RU" sz="1400">
                <a:latin typeface="Futura PT Demi" pitchFamily="34" charset="0"/>
              </a:rPr>
              <a:t> неформальную административную деятельность </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
      <a:majorFont>
        <a:latin typeface="Arial"/>
        <a:ea typeface="Arial"/>
        <a:cs typeface="Arial"/>
      </a:majorFont>
      <a:minorFont>
        <a:latin typeface="Arial"/>
        <a:ea typeface="Arial"/>
        <a:cs typeface="Arial"/>
      </a:minorFont>
    </a:fontScheme>
    <a:fmtScheme name="Office Them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1233</TotalTime>
  <Words>2774</Words>
  <Application>Microsoft Office PowerPoint</Application>
  <PresentationFormat>Экран (16:9)</PresentationFormat>
  <Paragraphs>581</Paragraphs>
  <Slides>70</Slides>
  <Notes>27</Notes>
  <HiddenSlides>0</HiddenSlides>
  <MMClips>0</MMClips>
  <ScaleCrop>false</ScaleCrop>
  <HeadingPairs>
    <vt:vector size="6" baseType="variant">
      <vt:variant>
        <vt:lpstr>Использованные шрифты</vt:lpstr>
      </vt:variant>
      <vt:variant>
        <vt:i4>23</vt:i4>
      </vt:variant>
      <vt:variant>
        <vt:lpstr>Шаблон оформления</vt:lpstr>
      </vt:variant>
      <vt:variant>
        <vt:i4>11</vt:i4>
      </vt:variant>
      <vt:variant>
        <vt:lpstr>Заголовки слайдов</vt:lpstr>
      </vt:variant>
      <vt:variant>
        <vt:i4>70</vt:i4>
      </vt:variant>
    </vt:vector>
  </HeadingPairs>
  <TitlesOfParts>
    <vt:vector size="104" baseType="lpstr">
      <vt:lpstr>Arial</vt:lpstr>
      <vt:lpstr>Calibri</vt:lpstr>
      <vt:lpstr>Futura PT Demi</vt:lpstr>
      <vt:lpstr>Geometria</vt:lpstr>
      <vt:lpstr>Wingdings</vt:lpstr>
      <vt:lpstr>Arial Narrow</vt:lpstr>
      <vt:lpstr>Fira Sans Extra Condensed Mediu</vt:lpstr>
      <vt:lpstr>Tahoma</vt:lpstr>
      <vt:lpstr>Segoe UI</vt:lpstr>
      <vt:lpstr>Source Sans Pro</vt:lpstr>
      <vt:lpstr>Roboto Slab</vt:lpstr>
      <vt:lpstr>Calibri Light</vt:lpstr>
      <vt:lpstr>Ubuntu</vt:lpstr>
      <vt:lpstr>Verdana</vt:lpstr>
      <vt:lpstr>Times New Roman Cyr</vt:lpstr>
      <vt:lpstr>Myriad Pro</vt:lpstr>
      <vt:lpstr>Futura PT Book</vt:lpstr>
      <vt:lpstr>+mn-ea</vt:lpstr>
      <vt:lpstr>Arial Black</vt:lpstr>
      <vt:lpstr>Noto Sans</vt:lpstr>
      <vt:lpstr>Inter SemiBold</vt:lpstr>
      <vt:lpstr>Inter Light</vt:lpstr>
      <vt:lpstr>Times New Roman</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Слайд 1</vt:lpstr>
      <vt:lpstr>Пять ключевых глобальных тенденций развития IT-индустрии в РФ.</vt:lpstr>
      <vt:lpstr>Форум национальных достижений  «Государственные услуги» на выставке «Россия» Дмитрий Чернышенко, вице-премьер   </vt:lpstr>
      <vt:lpstr>«Три кита», на которых стоят электронные услуги: </vt:lpstr>
      <vt:lpstr>Слайд 5</vt:lpstr>
      <vt:lpstr>Слайд 6</vt:lpstr>
      <vt:lpstr>АИС «Приемная кампания» –  «сделать или купить» </vt:lpstr>
      <vt:lpstr>Стратегическая ИТ-функция вуза </vt:lpstr>
      <vt:lpstr>Оценка выбора информационных систем</vt:lpstr>
      <vt:lpstr>Слайд 10</vt:lpstr>
      <vt:lpstr>Слайд 11</vt:lpstr>
      <vt:lpstr>Слайд 12</vt:lpstr>
      <vt:lpstr>Сообщество 1С-разработчиков</vt:lpstr>
      <vt:lpstr>Слайд 14</vt:lpstr>
      <vt:lpstr>Слайд 15</vt:lpstr>
      <vt:lpstr>Слайд 16</vt:lpstr>
      <vt:lpstr>Слайд 17</vt:lpstr>
      <vt:lpstr>Целевое состояние ИТ: архитектура приложений </vt:lpstr>
      <vt:lpstr>ИТ- ландшафт вуза </vt:lpstr>
      <vt:lpstr>Общая парадигма</vt:lpstr>
      <vt:lpstr>Экономия на разработке</vt:lpstr>
      <vt:lpstr>Слайд 22</vt:lpstr>
      <vt:lpstr>1С:Предприятие.Элемент</vt:lpstr>
      <vt:lpstr>Слайд 24</vt:lpstr>
      <vt:lpstr>Слайд 25</vt:lpstr>
      <vt:lpstr>Слайд 26</vt:lpstr>
      <vt:lpstr>Как научиться?</vt:lpstr>
      <vt:lpstr>Как научиться?</vt:lpstr>
      <vt:lpstr>Слайд 29</vt:lpstr>
      <vt:lpstr>Как начать работать</vt:lpstr>
      <vt:lpstr>Слайд 31</vt:lpstr>
      <vt:lpstr>Слайд 32</vt:lpstr>
      <vt:lpstr>1С:Университет</vt:lpstr>
      <vt:lpstr>Слайд 34</vt:lpstr>
      <vt:lpstr>Слайд 35</vt:lpstr>
      <vt:lpstr>Какие аргументы были решающими  в пользу выбора решения «1С:Университет»?</vt:lpstr>
      <vt:lpstr>«1С:Университет. Чат.  Сообщество пользователей»  </vt:lpstr>
      <vt:lpstr>Слайд 38</vt:lpstr>
      <vt:lpstr>Планы развития подсистемы организации и проведения приемной кампании в 2024 году</vt:lpstr>
      <vt:lpstr>Интеграция с Суперсервисом  «Поступление в вуз онлайн» в 2023 году</vt:lpstr>
      <vt:lpstr>Материалы вебинара</vt:lpstr>
      <vt:lpstr>Слайд 42</vt:lpstr>
      <vt:lpstr>Для ИТ компаний –  «постоянные изменения»  являются основой стратегии.</vt:lpstr>
      <vt:lpstr>Слайд 44</vt:lpstr>
      <vt:lpstr>Слайд 45</vt:lpstr>
      <vt:lpstr>«Экспонента: мониторинг приемной кампании. Расширение для «1С:Университет ПРОФ»</vt:lpstr>
      <vt:lpstr>Слайд 47</vt:lpstr>
      <vt:lpstr>Слайд 48</vt:lpstr>
      <vt:lpstr>Слайд 49</vt:lpstr>
      <vt:lpstr>Слайд 50</vt:lpstr>
      <vt:lpstr>Слайд 51</vt:lpstr>
      <vt:lpstr>Управление на основе данных с «1С:Аналитика»</vt:lpstr>
      <vt:lpstr>Слайд 53</vt:lpstr>
      <vt:lpstr>Слайд 54</vt:lpstr>
      <vt:lpstr>Анализ финансовых показателей. Качество планирования.</vt:lpstr>
      <vt:lpstr>Анализ структуры доходов и расходов. Сравнение с прошлым годом.</vt:lpstr>
      <vt:lpstr>Слайд 57</vt:lpstr>
      <vt:lpstr>Приглашение к сотрудничеству</vt:lpstr>
      <vt:lpstr>Слайд 59</vt:lpstr>
      <vt:lpstr>6-й ежегодный Форум пользователей "1С:Документооборота" </vt:lpstr>
      <vt:lpstr>1С:Управление  учебным центром</vt:lpstr>
      <vt:lpstr>Слайд 62</vt:lpstr>
      <vt:lpstr>Наши официальные партнеры</vt:lpstr>
      <vt:lpstr>База знаний по методологиям  внедрения и сопровождения </vt:lpstr>
      <vt:lpstr>Сроки реализации проекта.  Календарный план</vt:lpstr>
      <vt:lpstr>Слайд 66</vt:lpstr>
      <vt:lpstr>Серия вебинаров. Теоретический курс: подготовка к переходу,  внедрению и сопровождению «1С:Университет» </vt:lpstr>
      <vt:lpstr>Слайд 68</vt:lpstr>
      <vt:lpstr>Обращайтесь  за советом</vt:lpstr>
      <vt:lpstr>Слайд 70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Молнева Марина Сергеевна</dc:creator>
  <cp:lastModifiedBy>Rodyukov_A</cp:lastModifiedBy>
  <cp:revision>107</cp:revision>
  <dcterms:modified xsi:type="dcterms:W3CDTF">2024-03-28T04:40:23Z</dcterms:modified>
</cp:coreProperties>
</file>