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15875"/>
            <a:ext cx="10669588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Объемное телевидение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0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0668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085850" y="158750"/>
            <a:ext cx="666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</a:rPr>
              <a:t>Волюметрические дисплеи</a:t>
            </a: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3267075"/>
            <a:ext cx="569753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1062038"/>
            <a:ext cx="5095875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8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0668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777875" y="0"/>
            <a:ext cx="666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</a:rPr>
              <a:t>Карта глубины</a:t>
            </a:r>
          </a:p>
        </p:txBody>
      </p:sp>
      <p:pic>
        <p:nvPicPr>
          <p:cNvPr id="1229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584200"/>
            <a:ext cx="93678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3152775"/>
            <a:ext cx="4970463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3178175"/>
            <a:ext cx="4592637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9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0668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885825" y="420688"/>
            <a:ext cx="6667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</a:rPr>
              <a:t>Восприятие перспективы </a:t>
            </a: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2492375"/>
            <a:ext cx="43862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2463800"/>
            <a:ext cx="4376737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41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0668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933450" y="0"/>
            <a:ext cx="6667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</a:rPr>
              <a:t>Восприятие перспективы </a:t>
            </a:r>
          </a:p>
        </p:txBody>
      </p:sp>
      <p:pic>
        <p:nvPicPr>
          <p:cNvPr id="410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0" y="765175"/>
            <a:ext cx="882015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6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0668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866775" y="0"/>
            <a:ext cx="6667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</a:rPr>
              <a:t>Восприятие перспективы </a:t>
            </a:r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592138"/>
            <a:ext cx="8308975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38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0668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-609600" y="219075"/>
            <a:ext cx="6667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</a:rPr>
              <a:t>Восприятие перспективы </a:t>
            </a:r>
          </a:p>
        </p:txBody>
      </p:sp>
      <p:pic>
        <p:nvPicPr>
          <p:cNvPr id="614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475" y="2505075"/>
            <a:ext cx="4800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084263"/>
            <a:ext cx="4667250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29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4925"/>
            <a:ext cx="10668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00150" y="217488"/>
            <a:ext cx="8972550" cy="932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+mn-lt"/>
              </a:rPr>
              <a:t>Техника передачи 3</a:t>
            </a:r>
            <a:r>
              <a:rPr lang="de-DE" sz="3600" b="1" dirty="0">
                <a:solidFill>
                  <a:schemeClr val="bg1"/>
                </a:solidFill>
                <a:latin typeface="+mn-lt"/>
              </a:rPr>
              <a:t>D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изображений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Стереоскопические системы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Многоракурсные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системы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Системы синтеза многопланового образа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Анализ и передача «карты глубины»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Системы синтеза «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вольюметрических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» изображений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Системы с голографическим синтезом образа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Многолинзовый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синтез по методу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Липпмана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Системы с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псевдостереоэффектом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608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0668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-552450" y="225425"/>
            <a:ext cx="6667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</a:rPr>
              <a:t>Проявление стереоэффекта</a:t>
            </a:r>
          </a:p>
        </p:txBody>
      </p:sp>
      <p:pic>
        <p:nvPicPr>
          <p:cNvPr id="819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13" y="1325563"/>
            <a:ext cx="385762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0325"/>
            <a:ext cx="42005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4292600"/>
            <a:ext cx="654526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547688"/>
            <a:ext cx="3228975" cy="63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14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0668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-1619250" y="0"/>
            <a:ext cx="6667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</a:rPr>
              <a:t>Анаглифический </a:t>
            </a:r>
          </a:p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</a:rPr>
              <a:t>метод просмотра</a:t>
            </a:r>
          </a:p>
        </p:txBody>
      </p:sp>
      <p:pic>
        <p:nvPicPr>
          <p:cNvPr id="922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3850"/>
            <a:ext cx="4572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00"/>
            <a:ext cx="4338638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38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0668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-123825" y="87313"/>
            <a:ext cx="879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bg1"/>
                </a:solidFill>
              </a:rPr>
              <a:t>Качественные различия 3</a:t>
            </a:r>
            <a:r>
              <a:rPr lang="de-DE" altLang="ru-RU" sz="3600" b="1">
                <a:solidFill>
                  <a:schemeClr val="bg1"/>
                </a:solidFill>
              </a:rPr>
              <a:t>D</a:t>
            </a:r>
            <a:r>
              <a:rPr lang="ru-RU" altLang="ru-RU" sz="3600" b="1">
                <a:solidFill>
                  <a:schemeClr val="bg1"/>
                </a:solidFill>
              </a:rPr>
              <a:t> систем</a:t>
            </a: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928688"/>
            <a:ext cx="918527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262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Объемное телевидение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Объемное телевидение</dc:title>
  <dc:creator>Александр</dc:creator>
  <cp:lastModifiedBy>Владимир</cp:lastModifiedBy>
  <cp:revision>1</cp:revision>
  <dcterms:created xsi:type="dcterms:W3CDTF">2016-10-19T16:51:48Z</dcterms:created>
  <dcterms:modified xsi:type="dcterms:W3CDTF">2020-10-04T20:01:53Z</dcterms:modified>
</cp:coreProperties>
</file>