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4" r:id="rId15"/>
    <p:sldId id="276" r:id="rId16"/>
    <p:sldId id="279" r:id="rId17"/>
    <p:sldId id="280" r:id="rId18"/>
    <p:sldId id="282" r:id="rId19"/>
    <p:sldId id="284" r:id="rId20"/>
    <p:sldId id="286" r:id="rId21"/>
    <p:sldId id="288" r:id="rId22"/>
    <p:sldId id="291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18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8" autoAdjust="0"/>
    <p:restoredTop sz="94660"/>
  </p:normalViewPr>
  <p:slideViewPr>
    <p:cSldViewPr>
      <p:cViewPr>
        <p:scale>
          <a:sx n="76" d="100"/>
          <a:sy n="76" d="100"/>
        </p:scale>
        <p:origin x="-118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F9D293-39EA-4698-B054-535AE8B9117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4889D2-FE9C-490B-96FA-8B71E80B6571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00000"/>
              </a:solidFill>
            </a:rPr>
            <a:t>Авторов</a:t>
          </a:r>
          <a:endParaRPr lang="ru-RU" sz="2400" dirty="0">
            <a:solidFill>
              <a:srgbClr val="C00000"/>
            </a:solidFill>
          </a:endParaRPr>
        </a:p>
      </dgm:t>
    </dgm:pt>
    <dgm:pt modelId="{8D05E047-BBF5-4DF1-AFE8-7A81AB32730E}" type="parTrans" cxnId="{C49789F6-F585-4C31-9EDE-7774DE35DB10}">
      <dgm:prSet/>
      <dgm:spPr/>
      <dgm:t>
        <a:bodyPr/>
        <a:lstStyle/>
        <a:p>
          <a:endParaRPr lang="ru-RU"/>
        </a:p>
      </dgm:t>
    </dgm:pt>
    <dgm:pt modelId="{B4871CBC-4A73-4F4D-9ECE-A669B0C94B72}" type="sibTrans" cxnId="{C49789F6-F585-4C31-9EDE-7774DE35DB10}">
      <dgm:prSet/>
      <dgm:spPr/>
      <dgm:t>
        <a:bodyPr/>
        <a:lstStyle/>
        <a:p>
          <a:endParaRPr lang="ru-RU"/>
        </a:p>
      </dgm:t>
    </dgm:pt>
    <dgm:pt modelId="{A23A1DCF-7B1E-49BD-A2C5-B1023106D11A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00000"/>
              </a:solidFill>
            </a:rPr>
            <a:t>Учреждений</a:t>
          </a:r>
          <a:endParaRPr lang="ru-RU" sz="2400" dirty="0">
            <a:solidFill>
              <a:srgbClr val="C00000"/>
            </a:solidFill>
          </a:endParaRPr>
        </a:p>
      </dgm:t>
    </dgm:pt>
    <dgm:pt modelId="{B00662B1-0295-40EB-A8AA-3B29567EC385}" type="parTrans" cxnId="{F8B4532E-7753-44FD-B0FE-0B4F68C882BB}">
      <dgm:prSet/>
      <dgm:spPr/>
      <dgm:t>
        <a:bodyPr/>
        <a:lstStyle/>
        <a:p>
          <a:endParaRPr lang="ru-RU"/>
        </a:p>
      </dgm:t>
    </dgm:pt>
    <dgm:pt modelId="{7536F8AB-6389-4918-857C-1A366823230F}" type="sibTrans" cxnId="{F8B4532E-7753-44FD-B0FE-0B4F68C882BB}">
      <dgm:prSet/>
      <dgm:spPr/>
      <dgm:t>
        <a:bodyPr/>
        <a:lstStyle/>
        <a:p>
          <a:endParaRPr lang="ru-RU"/>
        </a:p>
      </dgm:t>
    </dgm:pt>
    <dgm:pt modelId="{B5286E53-5810-4FEF-871B-144F2F5C3525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00000"/>
              </a:solidFill>
            </a:rPr>
            <a:t>Журналов</a:t>
          </a:r>
          <a:endParaRPr lang="ru-RU" sz="2400" dirty="0">
            <a:solidFill>
              <a:srgbClr val="C00000"/>
            </a:solidFill>
          </a:endParaRPr>
        </a:p>
      </dgm:t>
    </dgm:pt>
    <dgm:pt modelId="{D8DFF4CC-B556-4B77-8CFD-D1F7F9550AA2}" type="parTrans" cxnId="{325B30F6-1D40-4A19-8045-067FCD622454}">
      <dgm:prSet/>
      <dgm:spPr/>
      <dgm:t>
        <a:bodyPr/>
        <a:lstStyle/>
        <a:p>
          <a:endParaRPr lang="ru-RU"/>
        </a:p>
      </dgm:t>
    </dgm:pt>
    <dgm:pt modelId="{0D12B067-0445-4B0B-BC88-F431CB6AF5C6}" type="sibTrans" cxnId="{325B30F6-1D40-4A19-8045-067FCD622454}">
      <dgm:prSet/>
      <dgm:spPr/>
      <dgm:t>
        <a:bodyPr/>
        <a:lstStyle/>
        <a:p>
          <a:endParaRPr lang="ru-RU"/>
        </a:p>
      </dgm:t>
    </dgm:pt>
    <dgm:pt modelId="{7EC76E96-E40E-4801-A0E5-FC50FF74739E}">
      <dgm:prSet custT="1"/>
      <dgm:spPr/>
      <dgm:t>
        <a:bodyPr/>
        <a:lstStyle/>
        <a:p>
          <a:pPr algn="just"/>
          <a:r>
            <a: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Для авторов, которые опубликовали более одной статьи, в </a:t>
          </a:r>
          <a:r>
            <a:rPr lang="ru-RU" sz="20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Scopus</a:t>
          </a:r>
          <a:r>
            <a: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создаются индивидуальные учётные записи — профили авторов с уникальными идентификаторами авторов (</a:t>
          </a:r>
          <a:r>
            <a:rPr lang="ru-RU" sz="2000" b="1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Author</a:t>
          </a:r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ID</a:t>
          </a:r>
          <a:r>
            <a: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). </a:t>
          </a:r>
          <a:endParaRPr lang="ru-RU" sz="20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79F14AD-5DCB-42E3-8D62-93DE5451F88A}" type="parTrans" cxnId="{FADEAABB-5FDD-4F2F-A7B7-5FB154D2E799}">
      <dgm:prSet/>
      <dgm:spPr/>
      <dgm:t>
        <a:bodyPr/>
        <a:lstStyle/>
        <a:p>
          <a:endParaRPr lang="ru-RU"/>
        </a:p>
      </dgm:t>
    </dgm:pt>
    <dgm:pt modelId="{8942292D-DAF4-4A54-9A9F-7FD4E6DB59C1}" type="sibTrans" cxnId="{FADEAABB-5FDD-4F2F-A7B7-5FB154D2E799}">
      <dgm:prSet/>
      <dgm:spPr/>
      <dgm:t>
        <a:bodyPr/>
        <a:lstStyle/>
        <a:p>
          <a:endParaRPr lang="ru-RU"/>
        </a:p>
      </dgm:t>
    </dgm:pt>
    <dgm:pt modelId="{5AB80C48-3961-4251-853B-FF97ECD29646}">
      <dgm:prSet custT="1"/>
      <dgm:spPr/>
      <dgm:t>
        <a:bodyPr/>
        <a:lstStyle/>
        <a:p>
          <a:pPr algn="just"/>
          <a:r>
            <a: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 аналогии с профилями авторов, для учреждений, сотрудники которых опубликовали более одной статьи, в </a:t>
          </a:r>
          <a:r>
            <a:rPr lang="ru-RU" sz="20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Scopus</a:t>
          </a:r>
          <a:r>
            <a: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создаются профили с уникальными идентификаторами учреждений (</a:t>
          </a:r>
          <a:r>
            <a:rPr lang="ru-RU" sz="2000" b="1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Scopus</a:t>
          </a:r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Affiliation</a:t>
          </a:r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Identifier</a:t>
          </a:r>
          <a:r>
            <a: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).</a:t>
          </a:r>
          <a:endParaRPr lang="ru-RU" sz="20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7B3CA3E-3A95-4941-849D-8026AAB8019A}" type="parTrans" cxnId="{59CFB341-14F6-46D4-ADD4-C1A3CF83EDF1}">
      <dgm:prSet/>
      <dgm:spPr/>
      <dgm:t>
        <a:bodyPr/>
        <a:lstStyle/>
        <a:p>
          <a:endParaRPr lang="ru-RU"/>
        </a:p>
      </dgm:t>
    </dgm:pt>
    <dgm:pt modelId="{CBD26B44-7EBC-4ADD-AB83-AA934DFED734}" type="sibTrans" cxnId="{59CFB341-14F6-46D4-ADD4-C1A3CF83EDF1}">
      <dgm:prSet/>
      <dgm:spPr/>
      <dgm:t>
        <a:bodyPr/>
        <a:lstStyle/>
        <a:p>
          <a:endParaRPr lang="ru-RU"/>
        </a:p>
      </dgm:t>
    </dgm:pt>
    <dgm:pt modelId="{CC402F8B-E9D0-4159-BBE3-3372B8BC44D9}">
      <dgm:prSet custT="1"/>
      <dgm:spPr/>
      <dgm:t>
        <a:bodyPr/>
        <a:lstStyle/>
        <a:p>
          <a:pPr algn="just"/>
          <a:r>
            <a: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Инструмент </a:t>
          </a:r>
          <a:r>
            <a:rPr lang="ru-RU" sz="2000" b="1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Journal</a:t>
          </a:r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Analyzer</a:t>
          </a:r>
          <a:r>
            <a: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позволяет проводить расширенный анализ научного уровня изданий</a:t>
          </a:r>
          <a:endParaRPr lang="ru-RU" sz="20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85877F1-286E-4D44-841F-A2864E8A1E5B}" type="parTrans" cxnId="{4A64C618-A2F2-4F1E-A7D9-01FFD27B356B}">
      <dgm:prSet/>
      <dgm:spPr/>
      <dgm:t>
        <a:bodyPr/>
        <a:lstStyle/>
        <a:p>
          <a:endParaRPr lang="ru-RU"/>
        </a:p>
      </dgm:t>
    </dgm:pt>
    <dgm:pt modelId="{02D93CA8-AEA2-4624-803D-D62BE33C5EB3}" type="sibTrans" cxnId="{4A64C618-A2F2-4F1E-A7D9-01FFD27B356B}">
      <dgm:prSet/>
      <dgm:spPr/>
      <dgm:t>
        <a:bodyPr/>
        <a:lstStyle/>
        <a:p>
          <a:endParaRPr lang="ru-RU"/>
        </a:p>
      </dgm:t>
    </dgm:pt>
    <dgm:pt modelId="{8AFABBE6-7646-462D-AAC2-B4C5CD44DA94}" type="pres">
      <dgm:prSet presAssocID="{ADF9D293-39EA-4698-B054-535AE8B9117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5E5C85-C4FF-4216-8C91-39C51E9E7D0A}" type="pres">
      <dgm:prSet presAssocID="{804889D2-FE9C-490B-96FA-8B71E80B6571}" presName="parentLin" presStyleCnt="0"/>
      <dgm:spPr/>
    </dgm:pt>
    <dgm:pt modelId="{B7A1F4CA-F956-4BEB-AF85-F3AFAEE76792}" type="pres">
      <dgm:prSet presAssocID="{804889D2-FE9C-490B-96FA-8B71E80B657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0348E73-25CC-48C2-BFAF-2B4018B12820}" type="pres">
      <dgm:prSet presAssocID="{804889D2-FE9C-490B-96FA-8B71E80B657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B77475-15B5-43B7-A2EF-0B8138F1A105}" type="pres">
      <dgm:prSet presAssocID="{804889D2-FE9C-490B-96FA-8B71E80B6571}" presName="negativeSpace" presStyleCnt="0"/>
      <dgm:spPr/>
    </dgm:pt>
    <dgm:pt modelId="{08FF752A-C9A1-4B9A-AA2C-272E5D0059B3}" type="pres">
      <dgm:prSet presAssocID="{804889D2-FE9C-490B-96FA-8B71E80B6571}" presName="childText" presStyleLbl="conFgAcc1" presStyleIdx="0" presStyleCnt="3" custScaleY="96677" custLinFactNeighborX="-593" custLinFactNeighborY="90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E3296-1C02-4312-A28F-E6EA614F346D}" type="pres">
      <dgm:prSet presAssocID="{B4871CBC-4A73-4F4D-9ECE-A669B0C94B72}" presName="spaceBetweenRectangles" presStyleCnt="0"/>
      <dgm:spPr/>
    </dgm:pt>
    <dgm:pt modelId="{B91C86EA-9BAA-45F8-AAEF-3E2C601E7F43}" type="pres">
      <dgm:prSet presAssocID="{A23A1DCF-7B1E-49BD-A2C5-B1023106D11A}" presName="parentLin" presStyleCnt="0"/>
      <dgm:spPr/>
    </dgm:pt>
    <dgm:pt modelId="{3C9C6120-7CEC-4F90-861A-B1227D23CA4A}" type="pres">
      <dgm:prSet presAssocID="{A23A1DCF-7B1E-49BD-A2C5-B1023106D11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BDCA946-78B9-49E5-A8EB-EBE6B4A97FD6}" type="pres">
      <dgm:prSet presAssocID="{A23A1DCF-7B1E-49BD-A2C5-B1023106D11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EB6C70-F2F3-416A-80AD-6F4DF8B59347}" type="pres">
      <dgm:prSet presAssocID="{A23A1DCF-7B1E-49BD-A2C5-B1023106D11A}" presName="negativeSpace" presStyleCnt="0"/>
      <dgm:spPr/>
    </dgm:pt>
    <dgm:pt modelId="{F7C4A2D9-D49C-4E45-8431-929F133E3632}" type="pres">
      <dgm:prSet presAssocID="{A23A1DCF-7B1E-49BD-A2C5-B1023106D11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28B949-FD81-4671-9403-EFA1A6C1AB48}" type="pres">
      <dgm:prSet presAssocID="{7536F8AB-6389-4918-857C-1A366823230F}" presName="spaceBetweenRectangles" presStyleCnt="0"/>
      <dgm:spPr/>
    </dgm:pt>
    <dgm:pt modelId="{894B64F1-E6FC-4CA8-B7CB-716E52C0547A}" type="pres">
      <dgm:prSet presAssocID="{B5286E53-5810-4FEF-871B-144F2F5C3525}" presName="parentLin" presStyleCnt="0"/>
      <dgm:spPr/>
    </dgm:pt>
    <dgm:pt modelId="{22FF4454-43E5-4F95-B633-B8F17C800F71}" type="pres">
      <dgm:prSet presAssocID="{B5286E53-5810-4FEF-871B-144F2F5C352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B41770E-D999-4AA2-A0B9-B1AC819A5A33}" type="pres">
      <dgm:prSet presAssocID="{B5286E53-5810-4FEF-871B-144F2F5C352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B2D8E7-5238-45CA-99CA-1617D6CB95F9}" type="pres">
      <dgm:prSet presAssocID="{B5286E53-5810-4FEF-871B-144F2F5C3525}" presName="negativeSpace" presStyleCnt="0"/>
      <dgm:spPr/>
    </dgm:pt>
    <dgm:pt modelId="{D687AB15-9E1D-48BD-8A19-99DBFCD65A2E}" type="pres">
      <dgm:prSet presAssocID="{B5286E53-5810-4FEF-871B-144F2F5C3525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D41854-44B8-4C27-BED7-6B93016E6633}" type="presOf" srcId="{B5286E53-5810-4FEF-871B-144F2F5C3525}" destId="{4B41770E-D999-4AA2-A0B9-B1AC819A5A33}" srcOrd="1" destOrd="0" presId="urn:microsoft.com/office/officeart/2005/8/layout/list1"/>
    <dgm:cxn modelId="{314EB43C-858E-48B2-8E61-CDB6F790B60F}" type="presOf" srcId="{5AB80C48-3961-4251-853B-FF97ECD29646}" destId="{F7C4A2D9-D49C-4E45-8431-929F133E3632}" srcOrd="0" destOrd="0" presId="urn:microsoft.com/office/officeart/2005/8/layout/list1"/>
    <dgm:cxn modelId="{0CE7147C-E1A3-42DF-8B68-D66C2CE70C30}" type="presOf" srcId="{B5286E53-5810-4FEF-871B-144F2F5C3525}" destId="{22FF4454-43E5-4F95-B633-B8F17C800F71}" srcOrd="0" destOrd="0" presId="urn:microsoft.com/office/officeart/2005/8/layout/list1"/>
    <dgm:cxn modelId="{A6770FFA-F242-41F6-BA33-383FEC457726}" type="presOf" srcId="{ADF9D293-39EA-4698-B054-535AE8B91175}" destId="{8AFABBE6-7646-462D-AAC2-B4C5CD44DA94}" srcOrd="0" destOrd="0" presId="urn:microsoft.com/office/officeart/2005/8/layout/list1"/>
    <dgm:cxn modelId="{64D0DA4E-ECFD-4E6A-879E-FCE50C309F76}" type="presOf" srcId="{804889D2-FE9C-490B-96FA-8B71E80B6571}" destId="{B7A1F4CA-F956-4BEB-AF85-F3AFAEE76792}" srcOrd="0" destOrd="0" presId="urn:microsoft.com/office/officeart/2005/8/layout/list1"/>
    <dgm:cxn modelId="{35B4AD45-FD9D-449B-AACE-B736ABE33637}" type="presOf" srcId="{A23A1DCF-7B1E-49BD-A2C5-B1023106D11A}" destId="{7BDCA946-78B9-49E5-A8EB-EBE6B4A97FD6}" srcOrd="1" destOrd="0" presId="urn:microsoft.com/office/officeart/2005/8/layout/list1"/>
    <dgm:cxn modelId="{FADEAABB-5FDD-4F2F-A7B7-5FB154D2E799}" srcId="{804889D2-FE9C-490B-96FA-8B71E80B6571}" destId="{7EC76E96-E40E-4801-A0E5-FC50FF74739E}" srcOrd="0" destOrd="0" parTransId="{979F14AD-5DCB-42E3-8D62-93DE5451F88A}" sibTransId="{8942292D-DAF4-4A54-9A9F-7FD4E6DB59C1}"/>
    <dgm:cxn modelId="{325B30F6-1D40-4A19-8045-067FCD622454}" srcId="{ADF9D293-39EA-4698-B054-535AE8B91175}" destId="{B5286E53-5810-4FEF-871B-144F2F5C3525}" srcOrd="2" destOrd="0" parTransId="{D8DFF4CC-B556-4B77-8CFD-D1F7F9550AA2}" sibTransId="{0D12B067-0445-4B0B-BC88-F431CB6AF5C6}"/>
    <dgm:cxn modelId="{5353816C-CCE2-47BB-A4A5-FFEAB1901477}" type="presOf" srcId="{CC402F8B-E9D0-4159-BBE3-3372B8BC44D9}" destId="{D687AB15-9E1D-48BD-8A19-99DBFCD65A2E}" srcOrd="0" destOrd="0" presId="urn:microsoft.com/office/officeart/2005/8/layout/list1"/>
    <dgm:cxn modelId="{F8B4532E-7753-44FD-B0FE-0B4F68C882BB}" srcId="{ADF9D293-39EA-4698-B054-535AE8B91175}" destId="{A23A1DCF-7B1E-49BD-A2C5-B1023106D11A}" srcOrd="1" destOrd="0" parTransId="{B00662B1-0295-40EB-A8AA-3B29567EC385}" sibTransId="{7536F8AB-6389-4918-857C-1A366823230F}"/>
    <dgm:cxn modelId="{C0F84A7E-BC75-4265-82DA-6125F2837D10}" type="presOf" srcId="{804889D2-FE9C-490B-96FA-8B71E80B6571}" destId="{A0348E73-25CC-48C2-BFAF-2B4018B12820}" srcOrd="1" destOrd="0" presId="urn:microsoft.com/office/officeart/2005/8/layout/list1"/>
    <dgm:cxn modelId="{67789CDD-2266-43DA-BF8A-FF93A1E69168}" type="presOf" srcId="{A23A1DCF-7B1E-49BD-A2C5-B1023106D11A}" destId="{3C9C6120-7CEC-4F90-861A-B1227D23CA4A}" srcOrd="0" destOrd="0" presId="urn:microsoft.com/office/officeart/2005/8/layout/list1"/>
    <dgm:cxn modelId="{59CFB341-14F6-46D4-ADD4-C1A3CF83EDF1}" srcId="{A23A1DCF-7B1E-49BD-A2C5-B1023106D11A}" destId="{5AB80C48-3961-4251-853B-FF97ECD29646}" srcOrd="0" destOrd="0" parTransId="{E7B3CA3E-3A95-4941-849D-8026AAB8019A}" sibTransId="{CBD26B44-7EBC-4ADD-AB83-AA934DFED734}"/>
    <dgm:cxn modelId="{4A64C618-A2F2-4F1E-A7D9-01FFD27B356B}" srcId="{B5286E53-5810-4FEF-871B-144F2F5C3525}" destId="{CC402F8B-E9D0-4159-BBE3-3372B8BC44D9}" srcOrd="0" destOrd="0" parTransId="{685877F1-286E-4D44-841F-A2864E8A1E5B}" sibTransId="{02D93CA8-AEA2-4624-803D-D62BE33C5EB3}"/>
    <dgm:cxn modelId="{B5B1BAF7-28C1-4FFE-B476-65DBCFD7B777}" type="presOf" srcId="{7EC76E96-E40E-4801-A0E5-FC50FF74739E}" destId="{08FF752A-C9A1-4B9A-AA2C-272E5D0059B3}" srcOrd="0" destOrd="0" presId="urn:microsoft.com/office/officeart/2005/8/layout/list1"/>
    <dgm:cxn modelId="{C49789F6-F585-4C31-9EDE-7774DE35DB10}" srcId="{ADF9D293-39EA-4698-B054-535AE8B91175}" destId="{804889D2-FE9C-490B-96FA-8B71E80B6571}" srcOrd="0" destOrd="0" parTransId="{8D05E047-BBF5-4DF1-AFE8-7A81AB32730E}" sibTransId="{B4871CBC-4A73-4F4D-9ECE-A669B0C94B72}"/>
    <dgm:cxn modelId="{11D27D0A-7E47-4C53-9876-644609DB33E7}" type="presParOf" srcId="{8AFABBE6-7646-462D-AAC2-B4C5CD44DA94}" destId="{9A5E5C85-C4FF-4216-8C91-39C51E9E7D0A}" srcOrd="0" destOrd="0" presId="urn:microsoft.com/office/officeart/2005/8/layout/list1"/>
    <dgm:cxn modelId="{533D77C2-31AD-4825-AE02-C7A87929561D}" type="presParOf" srcId="{9A5E5C85-C4FF-4216-8C91-39C51E9E7D0A}" destId="{B7A1F4CA-F956-4BEB-AF85-F3AFAEE76792}" srcOrd="0" destOrd="0" presId="urn:microsoft.com/office/officeart/2005/8/layout/list1"/>
    <dgm:cxn modelId="{FB676CC0-3711-4682-A5AF-E77DD25493D0}" type="presParOf" srcId="{9A5E5C85-C4FF-4216-8C91-39C51E9E7D0A}" destId="{A0348E73-25CC-48C2-BFAF-2B4018B12820}" srcOrd="1" destOrd="0" presId="urn:microsoft.com/office/officeart/2005/8/layout/list1"/>
    <dgm:cxn modelId="{087AC1F1-571F-4491-8BEC-4E1011DC3DEF}" type="presParOf" srcId="{8AFABBE6-7646-462D-AAC2-B4C5CD44DA94}" destId="{87B77475-15B5-43B7-A2EF-0B8138F1A105}" srcOrd="1" destOrd="0" presId="urn:microsoft.com/office/officeart/2005/8/layout/list1"/>
    <dgm:cxn modelId="{05B3A735-B471-41D2-A70C-0DE26D4F6070}" type="presParOf" srcId="{8AFABBE6-7646-462D-AAC2-B4C5CD44DA94}" destId="{08FF752A-C9A1-4B9A-AA2C-272E5D0059B3}" srcOrd="2" destOrd="0" presId="urn:microsoft.com/office/officeart/2005/8/layout/list1"/>
    <dgm:cxn modelId="{3413134C-0195-4CF8-AF17-87ACF01629D6}" type="presParOf" srcId="{8AFABBE6-7646-462D-AAC2-B4C5CD44DA94}" destId="{F7EE3296-1C02-4312-A28F-E6EA614F346D}" srcOrd="3" destOrd="0" presId="urn:microsoft.com/office/officeart/2005/8/layout/list1"/>
    <dgm:cxn modelId="{59AA6B89-9211-4B5B-9E40-C2A12D818695}" type="presParOf" srcId="{8AFABBE6-7646-462D-AAC2-B4C5CD44DA94}" destId="{B91C86EA-9BAA-45F8-AAEF-3E2C601E7F43}" srcOrd="4" destOrd="0" presId="urn:microsoft.com/office/officeart/2005/8/layout/list1"/>
    <dgm:cxn modelId="{5E217679-73A6-46B0-8E97-E36CB1F32D8A}" type="presParOf" srcId="{B91C86EA-9BAA-45F8-AAEF-3E2C601E7F43}" destId="{3C9C6120-7CEC-4F90-861A-B1227D23CA4A}" srcOrd="0" destOrd="0" presId="urn:microsoft.com/office/officeart/2005/8/layout/list1"/>
    <dgm:cxn modelId="{C3202414-E980-4B82-92BF-2D71E0E5A91E}" type="presParOf" srcId="{B91C86EA-9BAA-45F8-AAEF-3E2C601E7F43}" destId="{7BDCA946-78B9-49E5-A8EB-EBE6B4A97FD6}" srcOrd="1" destOrd="0" presId="urn:microsoft.com/office/officeart/2005/8/layout/list1"/>
    <dgm:cxn modelId="{F5C0F75C-E506-4A7D-99BB-A57B8EAF91EF}" type="presParOf" srcId="{8AFABBE6-7646-462D-AAC2-B4C5CD44DA94}" destId="{D9EB6C70-F2F3-416A-80AD-6F4DF8B59347}" srcOrd="5" destOrd="0" presId="urn:microsoft.com/office/officeart/2005/8/layout/list1"/>
    <dgm:cxn modelId="{E409C60C-D303-4ADB-9E5B-69C1D9190040}" type="presParOf" srcId="{8AFABBE6-7646-462D-AAC2-B4C5CD44DA94}" destId="{F7C4A2D9-D49C-4E45-8431-929F133E3632}" srcOrd="6" destOrd="0" presId="urn:microsoft.com/office/officeart/2005/8/layout/list1"/>
    <dgm:cxn modelId="{74111E8A-935A-433E-8236-28F48F264383}" type="presParOf" srcId="{8AFABBE6-7646-462D-AAC2-B4C5CD44DA94}" destId="{6028B949-FD81-4671-9403-EFA1A6C1AB48}" srcOrd="7" destOrd="0" presId="urn:microsoft.com/office/officeart/2005/8/layout/list1"/>
    <dgm:cxn modelId="{C09E2DB9-6D8E-44E8-8E93-953A457643E6}" type="presParOf" srcId="{8AFABBE6-7646-462D-AAC2-B4C5CD44DA94}" destId="{894B64F1-E6FC-4CA8-B7CB-716E52C0547A}" srcOrd="8" destOrd="0" presId="urn:microsoft.com/office/officeart/2005/8/layout/list1"/>
    <dgm:cxn modelId="{BC796F84-0576-42F5-9C7B-3B083C49B8E0}" type="presParOf" srcId="{894B64F1-E6FC-4CA8-B7CB-716E52C0547A}" destId="{22FF4454-43E5-4F95-B633-B8F17C800F71}" srcOrd="0" destOrd="0" presId="urn:microsoft.com/office/officeart/2005/8/layout/list1"/>
    <dgm:cxn modelId="{0F935DAB-BDB3-4CBC-AE8D-E6987A920CAA}" type="presParOf" srcId="{894B64F1-E6FC-4CA8-B7CB-716E52C0547A}" destId="{4B41770E-D999-4AA2-A0B9-B1AC819A5A33}" srcOrd="1" destOrd="0" presId="urn:microsoft.com/office/officeart/2005/8/layout/list1"/>
    <dgm:cxn modelId="{6ECC4912-DB66-4A5D-A191-E6D2AC195314}" type="presParOf" srcId="{8AFABBE6-7646-462D-AAC2-B4C5CD44DA94}" destId="{9BB2D8E7-5238-45CA-99CA-1617D6CB95F9}" srcOrd="9" destOrd="0" presId="urn:microsoft.com/office/officeart/2005/8/layout/list1"/>
    <dgm:cxn modelId="{8216D59F-6530-4E24-A4ED-F4815E2D8636}" type="presParOf" srcId="{8AFABBE6-7646-462D-AAC2-B4C5CD44DA94}" destId="{D687AB15-9E1D-48BD-8A19-99DBFCD65A2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D093E2-EA24-457D-A483-A4B24C98199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6AE4A7-0427-44F6-93DB-FFA7D843D9D8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Базы данных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7968D0-455C-4C0D-BCD9-9FFAA240039E}" type="parTrans" cxnId="{43E12F4B-B117-4307-8467-14617D12464F}">
      <dgm:prSet/>
      <dgm:spPr/>
      <dgm:t>
        <a:bodyPr/>
        <a:lstStyle/>
        <a:p>
          <a:endParaRPr lang="ru-RU"/>
        </a:p>
      </dgm:t>
    </dgm:pt>
    <dgm:pt modelId="{62D12EC6-04EF-4322-9985-ADA8F0B51777}" type="sibTrans" cxnId="{43E12F4B-B117-4307-8467-14617D12464F}">
      <dgm:prSet/>
      <dgm:spPr/>
      <dgm:t>
        <a:bodyPr/>
        <a:lstStyle/>
        <a:p>
          <a:endParaRPr lang="ru-RU"/>
        </a:p>
      </dgm:t>
    </dgm:pt>
    <dgm:pt modelId="{5C5A3CCB-A950-415A-BE6B-F0BDF166890E}">
      <dgm:prSet phldrT="[Текст]" custT="1"/>
      <dgm:spPr/>
      <dgm:t>
        <a:bodyPr/>
        <a:lstStyle/>
        <a:p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Web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of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Science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Core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Соllection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FAC7A7E-71F7-494D-AF30-C2AA87AEBCDC}" type="parTrans" cxnId="{627B5AD8-3534-49F9-8B8A-97436E6CAFF4}">
      <dgm:prSet/>
      <dgm:spPr/>
      <dgm:t>
        <a:bodyPr/>
        <a:lstStyle/>
        <a:p>
          <a:endParaRPr lang="ru-RU"/>
        </a:p>
      </dgm:t>
    </dgm:pt>
    <dgm:pt modelId="{F6A37BA1-6DA2-4707-AF82-95D4E377CC0F}" type="sibTrans" cxnId="{627B5AD8-3534-49F9-8B8A-97436E6CAFF4}">
      <dgm:prSet/>
      <dgm:spPr/>
      <dgm:t>
        <a:bodyPr/>
        <a:lstStyle/>
        <a:p>
          <a:endParaRPr lang="ru-RU"/>
        </a:p>
      </dgm:t>
    </dgm:pt>
    <dgm:pt modelId="{02819057-4D41-44BB-8188-C094C244C191}">
      <dgm:prSet phldrT="[Текст]"/>
      <dgm:spPr/>
      <dgm:t>
        <a:bodyPr/>
        <a:lstStyle/>
        <a:p>
          <a:r>
            <a:rPr lang="ru-RU" dirty="0" err="1" smtClean="0"/>
            <a:t>Current</a:t>
          </a:r>
          <a:r>
            <a:rPr lang="ru-RU" dirty="0" smtClean="0"/>
            <a:t> </a:t>
          </a:r>
          <a:r>
            <a:rPr lang="ru-RU" dirty="0" err="1" smtClean="0"/>
            <a:t>Contens</a:t>
          </a:r>
          <a:r>
            <a:rPr lang="ru-RU" dirty="0" smtClean="0"/>
            <a:t> </a:t>
          </a:r>
          <a:r>
            <a:rPr lang="ru-RU" dirty="0" err="1" smtClean="0"/>
            <a:t>Connect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E15D0DA-4ED7-4E90-AE37-4FB5C62E6A98}" type="parTrans" cxnId="{C92EFA35-76E8-4292-AE4D-ECD6C617242A}">
      <dgm:prSet/>
      <dgm:spPr/>
      <dgm:t>
        <a:bodyPr/>
        <a:lstStyle/>
        <a:p>
          <a:endParaRPr lang="ru-RU"/>
        </a:p>
      </dgm:t>
    </dgm:pt>
    <dgm:pt modelId="{6B9A365A-DE86-4424-B9FC-7F220A9366AB}" type="sibTrans" cxnId="{C92EFA35-76E8-4292-AE4D-ECD6C617242A}">
      <dgm:prSet/>
      <dgm:spPr/>
      <dgm:t>
        <a:bodyPr/>
        <a:lstStyle/>
        <a:p>
          <a:endParaRPr lang="ru-RU"/>
        </a:p>
      </dgm:t>
    </dgm:pt>
    <dgm:pt modelId="{87CDE30B-93E1-41C2-86E7-6697D5402EDD}">
      <dgm:prSet phldrT="[Текст]"/>
      <dgm:spPr/>
      <dgm:t>
        <a:bodyPr/>
        <a:lstStyle/>
        <a:p>
          <a:r>
            <a:rPr lang="ru-RU" dirty="0" smtClean="0"/>
            <a:t>BIOSIS </a:t>
          </a:r>
          <a:r>
            <a:rPr lang="ru-RU" dirty="0" err="1" smtClean="0"/>
            <a:t>Citation</a:t>
          </a:r>
          <a:r>
            <a:rPr lang="ru-RU" dirty="0" smtClean="0"/>
            <a:t> </a:t>
          </a:r>
          <a:r>
            <a:rPr lang="ru-RU" dirty="0" err="1" smtClean="0"/>
            <a:t>Index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B4278CC-3B7E-4F16-A558-E150F589B142}" type="parTrans" cxnId="{062F2EBC-DE27-4674-A20F-FB314975F961}">
      <dgm:prSet/>
      <dgm:spPr/>
      <dgm:t>
        <a:bodyPr/>
        <a:lstStyle/>
        <a:p>
          <a:endParaRPr lang="ru-RU"/>
        </a:p>
      </dgm:t>
    </dgm:pt>
    <dgm:pt modelId="{BBAA3534-04F9-46C7-8821-D3B9A4C02F14}" type="sibTrans" cxnId="{062F2EBC-DE27-4674-A20F-FB314975F961}">
      <dgm:prSet/>
      <dgm:spPr/>
      <dgm:t>
        <a:bodyPr/>
        <a:lstStyle/>
        <a:p>
          <a:endParaRPr lang="ru-RU"/>
        </a:p>
      </dgm:t>
    </dgm:pt>
    <dgm:pt modelId="{1C8CC95F-CBAF-4341-872D-91705D3DEEA8}">
      <dgm:prSet phldrT="[Текст]"/>
      <dgm:spPr/>
      <dgm:t>
        <a:bodyPr/>
        <a:lstStyle/>
        <a:p>
          <a:r>
            <a:rPr lang="ru-RU" dirty="0" err="1" smtClean="0"/>
            <a:t>Data</a:t>
          </a:r>
          <a:r>
            <a:rPr lang="ru-RU" dirty="0" smtClean="0"/>
            <a:t> </a:t>
          </a:r>
          <a:r>
            <a:rPr lang="ru-RU" dirty="0" err="1" smtClean="0"/>
            <a:t>Citation</a:t>
          </a:r>
          <a:r>
            <a:rPr lang="ru-RU" dirty="0" smtClean="0"/>
            <a:t> </a:t>
          </a:r>
          <a:r>
            <a:rPr lang="ru-RU" dirty="0" err="1" smtClean="0"/>
            <a:t>index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24706F1-2941-46EA-BB18-89220C61FF7E}" type="parTrans" cxnId="{FFD5EDDC-6FF1-4D07-AA15-760110FF0EA5}">
      <dgm:prSet/>
      <dgm:spPr/>
      <dgm:t>
        <a:bodyPr/>
        <a:lstStyle/>
        <a:p>
          <a:endParaRPr lang="ru-RU"/>
        </a:p>
      </dgm:t>
    </dgm:pt>
    <dgm:pt modelId="{A209FA07-7C4D-492A-A33E-DC1D14AA905B}" type="sibTrans" cxnId="{FFD5EDDC-6FF1-4D07-AA15-760110FF0EA5}">
      <dgm:prSet/>
      <dgm:spPr/>
      <dgm:t>
        <a:bodyPr/>
        <a:lstStyle/>
        <a:p>
          <a:endParaRPr lang="ru-RU"/>
        </a:p>
      </dgm:t>
    </dgm:pt>
    <dgm:pt modelId="{8E431253-A237-426B-910A-B8181242A33E}">
      <dgm:prSet phldrT="[Текст]"/>
      <dgm:spPr/>
      <dgm:t>
        <a:bodyPr/>
        <a:lstStyle/>
        <a:p>
          <a:r>
            <a:rPr lang="ru-RU" dirty="0" smtClean="0"/>
            <a:t>KCI-</a:t>
          </a:r>
          <a:r>
            <a:rPr lang="ru-RU" dirty="0" err="1" smtClean="0"/>
            <a:t>Korean</a:t>
          </a:r>
          <a:r>
            <a:rPr lang="ru-RU" dirty="0" smtClean="0"/>
            <a:t> </a:t>
          </a:r>
          <a:r>
            <a:rPr lang="ru-RU" dirty="0" err="1" smtClean="0"/>
            <a:t>Journal</a:t>
          </a:r>
          <a:r>
            <a:rPr lang="ru-RU" dirty="0" smtClean="0"/>
            <a:t> </a:t>
          </a:r>
          <a:r>
            <a:rPr lang="ru-RU" dirty="0" err="1" smtClean="0"/>
            <a:t>Database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9024C33-0098-40C8-A820-D33840197C35}" type="parTrans" cxnId="{D0CA955F-9DBA-4AA7-ADC5-C4ACDE1A06CA}">
      <dgm:prSet/>
      <dgm:spPr/>
      <dgm:t>
        <a:bodyPr/>
        <a:lstStyle/>
        <a:p>
          <a:endParaRPr lang="ru-RU"/>
        </a:p>
      </dgm:t>
    </dgm:pt>
    <dgm:pt modelId="{20808D01-49F1-41E4-A2FD-5F09CA796216}" type="sibTrans" cxnId="{D0CA955F-9DBA-4AA7-ADC5-C4ACDE1A06CA}">
      <dgm:prSet/>
      <dgm:spPr/>
      <dgm:t>
        <a:bodyPr/>
        <a:lstStyle/>
        <a:p>
          <a:endParaRPr lang="ru-RU"/>
        </a:p>
      </dgm:t>
    </dgm:pt>
    <dgm:pt modelId="{E1D763B3-C098-47C1-949F-B9C8D0414B0F}">
      <dgm:prSet phldrT="[Текст]"/>
      <dgm:spPr/>
      <dgm:t>
        <a:bodyPr/>
        <a:lstStyle/>
        <a:p>
          <a:r>
            <a:rPr lang="ru-RU" dirty="0" err="1" smtClean="0"/>
            <a:t>Russian</a:t>
          </a:r>
          <a:r>
            <a:rPr lang="ru-RU" dirty="0" smtClean="0"/>
            <a:t> </a:t>
          </a:r>
          <a:r>
            <a:rPr lang="ru-RU" dirty="0" err="1" smtClean="0"/>
            <a:t>Science</a:t>
          </a:r>
          <a:r>
            <a:rPr lang="ru-RU" dirty="0" smtClean="0"/>
            <a:t> </a:t>
          </a:r>
          <a:r>
            <a:rPr lang="ru-RU" dirty="0" err="1" smtClean="0"/>
            <a:t>Citation</a:t>
          </a:r>
          <a:r>
            <a:rPr lang="ru-RU" dirty="0" smtClean="0"/>
            <a:t> </a:t>
          </a:r>
          <a:r>
            <a:rPr lang="ru-RU" dirty="0" err="1" smtClean="0"/>
            <a:t>Index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7116EAC-3751-4C7F-A1CC-BBC02B1BBD7A}" type="parTrans" cxnId="{0FA19F69-E300-48F4-B7C1-844D3F8968D2}">
      <dgm:prSet/>
      <dgm:spPr/>
      <dgm:t>
        <a:bodyPr/>
        <a:lstStyle/>
        <a:p>
          <a:endParaRPr lang="ru-RU"/>
        </a:p>
      </dgm:t>
    </dgm:pt>
    <dgm:pt modelId="{12C59D3E-72CC-4980-91AE-3FD73F030086}" type="sibTrans" cxnId="{0FA19F69-E300-48F4-B7C1-844D3F8968D2}">
      <dgm:prSet/>
      <dgm:spPr/>
      <dgm:t>
        <a:bodyPr/>
        <a:lstStyle/>
        <a:p>
          <a:endParaRPr lang="ru-RU"/>
        </a:p>
      </dgm:t>
    </dgm:pt>
    <dgm:pt modelId="{8988E34A-F7A3-42E5-ACB6-E9E14A3F2406}">
      <dgm:prSet phldrT="[Текст]"/>
      <dgm:spPr/>
      <dgm:t>
        <a:bodyPr/>
        <a:lstStyle/>
        <a:p>
          <a:r>
            <a:rPr lang="ru-RU" dirty="0" err="1" smtClean="0"/>
            <a:t>SciELO</a:t>
          </a:r>
          <a:r>
            <a:rPr lang="ru-RU" dirty="0" smtClean="0"/>
            <a:t> </a:t>
          </a:r>
          <a:r>
            <a:rPr lang="ru-RU" dirty="0" err="1" smtClean="0"/>
            <a:t>Citation</a:t>
          </a:r>
          <a:r>
            <a:rPr lang="ru-RU" dirty="0" smtClean="0"/>
            <a:t> </a:t>
          </a:r>
          <a:r>
            <a:rPr lang="ru-RU" dirty="0" err="1" smtClean="0"/>
            <a:t>Index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82B6582-1483-4CE4-A213-2A0D06C1D3E8}" type="parTrans" cxnId="{3BB244A0-C2FB-4BDB-A432-C131F62DEFEB}">
      <dgm:prSet/>
      <dgm:spPr/>
      <dgm:t>
        <a:bodyPr/>
        <a:lstStyle/>
        <a:p>
          <a:endParaRPr lang="ru-RU"/>
        </a:p>
      </dgm:t>
    </dgm:pt>
    <dgm:pt modelId="{5FC64AE8-820D-4A19-872A-89EB71664EBE}" type="sibTrans" cxnId="{3BB244A0-C2FB-4BDB-A432-C131F62DEFEB}">
      <dgm:prSet/>
      <dgm:spPr/>
      <dgm:t>
        <a:bodyPr/>
        <a:lstStyle/>
        <a:p>
          <a:endParaRPr lang="ru-RU"/>
        </a:p>
      </dgm:t>
    </dgm:pt>
    <dgm:pt modelId="{3F2B135E-CEC9-4C12-98EB-370C0F9AF7BA}">
      <dgm:prSet phldrT="[Текст]"/>
      <dgm:spPr/>
      <dgm:t>
        <a:bodyPr/>
        <a:lstStyle/>
        <a:p>
          <a:r>
            <a:rPr lang="ru-RU" dirty="0" err="1" smtClean="0"/>
            <a:t>Zoological</a:t>
          </a:r>
          <a:r>
            <a:rPr lang="ru-RU" dirty="0" smtClean="0"/>
            <a:t> </a:t>
          </a:r>
          <a:r>
            <a:rPr lang="ru-RU" dirty="0" err="1" smtClean="0"/>
            <a:t>Record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D33FF3B-9BFA-4EF3-A0E6-D5CBB2AACC0F}" type="parTrans" cxnId="{3A8A3780-E476-442A-94CB-CAC01713C374}">
      <dgm:prSet/>
      <dgm:spPr/>
      <dgm:t>
        <a:bodyPr/>
        <a:lstStyle/>
        <a:p>
          <a:endParaRPr lang="ru-RU"/>
        </a:p>
      </dgm:t>
    </dgm:pt>
    <dgm:pt modelId="{6FF42CF3-D16C-49CD-A633-923F66E85E08}" type="sibTrans" cxnId="{3A8A3780-E476-442A-94CB-CAC01713C374}">
      <dgm:prSet/>
      <dgm:spPr/>
      <dgm:t>
        <a:bodyPr/>
        <a:lstStyle/>
        <a:p>
          <a:endParaRPr lang="ru-RU"/>
        </a:p>
      </dgm:t>
    </dgm:pt>
    <dgm:pt modelId="{FB892AF7-632A-4D80-96E9-F0A7E567284A}">
      <dgm:prSet phldrT="[Текст]"/>
      <dgm:spPr/>
      <dgm:t>
        <a:bodyPr/>
        <a:lstStyle/>
        <a:p>
          <a:r>
            <a:rPr lang="ru-RU" dirty="0" err="1" smtClean="0"/>
            <a:t>Derwent</a:t>
          </a:r>
          <a:r>
            <a:rPr lang="ru-RU" dirty="0" smtClean="0"/>
            <a:t> </a:t>
          </a:r>
          <a:r>
            <a:rPr lang="ru-RU" dirty="0" err="1" smtClean="0"/>
            <a:t>Innovations</a:t>
          </a:r>
          <a:r>
            <a:rPr lang="ru-RU" dirty="0" smtClean="0"/>
            <a:t> </a:t>
          </a:r>
          <a:r>
            <a:rPr lang="ru-RU" dirty="0" err="1" smtClean="0"/>
            <a:t>Index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24D147E-DC0A-4E79-A1BE-E88B1E3B03D2}" type="parTrans" cxnId="{923BA40F-E062-4E7E-8A9E-6215385588F3}">
      <dgm:prSet/>
      <dgm:spPr/>
      <dgm:t>
        <a:bodyPr/>
        <a:lstStyle/>
        <a:p>
          <a:endParaRPr lang="ru-RU"/>
        </a:p>
      </dgm:t>
    </dgm:pt>
    <dgm:pt modelId="{2428FEC9-4280-44FD-846A-97084403E74F}" type="sibTrans" cxnId="{923BA40F-E062-4E7E-8A9E-6215385588F3}">
      <dgm:prSet/>
      <dgm:spPr/>
      <dgm:t>
        <a:bodyPr/>
        <a:lstStyle/>
        <a:p>
          <a:endParaRPr lang="ru-RU"/>
        </a:p>
      </dgm:t>
    </dgm:pt>
    <dgm:pt modelId="{9E8749E2-A2C2-4A41-B1EA-93D3039EC46A}">
      <dgm:prSet phldrT="[Текст]"/>
      <dgm:spPr/>
      <dgm:t>
        <a:bodyPr/>
        <a:lstStyle/>
        <a:p>
          <a:r>
            <a:rPr lang="ru-RU" dirty="0" err="1" smtClean="0"/>
            <a:t>Medline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2C74D29-E687-48E1-8CCD-5ED7B480C370}" type="parTrans" cxnId="{C084FFB4-4684-43B7-AF0B-E4E0063DD41D}">
      <dgm:prSet/>
      <dgm:spPr/>
      <dgm:t>
        <a:bodyPr/>
        <a:lstStyle/>
        <a:p>
          <a:endParaRPr lang="ru-RU"/>
        </a:p>
      </dgm:t>
    </dgm:pt>
    <dgm:pt modelId="{D660E3D7-6658-4DB9-8AD4-2C36E2098CFE}" type="sibTrans" cxnId="{C084FFB4-4684-43B7-AF0B-E4E0063DD41D}">
      <dgm:prSet/>
      <dgm:spPr/>
      <dgm:t>
        <a:bodyPr/>
        <a:lstStyle/>
        <a:p>
          <a:endParaRPr lang="ru-RU"/>
        </a:p>
      </dgm:t>
    </dgm:pt>
    <dgm:pt modelId="{A8C7DCF8-BF98-41BD-8097-28CE13C6E35E}" type="pres">
      <dgm:prSet presAssocID="{E1D093E2-EA24-457D-A483-A4B24C98199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D077501-4400-4291-BD62-70876CD24348}" type="pres">
      <dgm:prSet presAssocID="{856AE4A7-0427-44F6-93DB-FFA7D843D9D8}" presName="root" presStyleCnt="0"/>
      <dgm:spPr/>
    </dgm:pt>
    <dgm:pt modelId="{3BFFEE68-616F-46DC-8544-8BB672148E7B}" type="pres">
      <dgm:prSet presAssocID="{856AE4A7-0427-44F6-93DB-FFA7D843D9D8}" presName="rootComposite" presStyleCnt="0"/>
      <dgm:spPr/>
    </dgm:pt>
    <dgm:pt modelId="{F19BD0A1-9602-41F6-A83C-BFC1956EFEB0}" type="pres">
      <dgm:prSet presAssocID="{856AE4A7-0427-44F6-93DB-FFA7D843D9D8}" presName="rootText" presStyleLbl="node1" presStyleIdx="0" presStyleCnt="1" custScaleX="807358" custScaleY="542754" custLinFactX="-155643" custLinFactNeighborX="-200000" custLinFactNeighborY="5707"/>
      <dgm:spPr/>
      <dgm:t>
        <a:bodyPr/>
        <a:lstStyle/>
        <a:p>
          <a:endParaRPr lang="ru-RU"/>
        </a:p>
      </dgm:t>
    </dgm:pt>
    <dgm:pt modelId="{1AE6102E-A55F-4D40-A31F-09E7DB6CEE69}" type="pres">
      <dgm:prSet presAssocID="{856AE4A7-0427-44F6-93DB-FFA7D843D9D8}" presName="rootConnector" presStyleLbl="node1" presStyleIdx="0" presStyleCnt="1"/>
      <dgm:spPr/>
      <dgm:t>
        <a:bodyPr/>
        <a:lstStyle/>
        <a:p>
          <a:endParaRPr lang="ru-RU"/>
        </a:p>
      </dgm:t>
    </dgm:pt>
    <dgm:pt modelId="{E9A793FE-8205-44BE-BBAD-F55B59A0DFBA}" type="pres">
      <dgm:prSet presAssocID="{856AE4A7-0427-44F6-93DB-FFA7D843D9D8}" presName="childShape" presStyleCnt="0"/>
      <dgm:spPr/>
    </dgm:pt>
    <dgm:pt modelId="{00EA58D9-0644-42D7-BAC9-C5A10ABE3555}" type="pres">
      <dgm:prSet presAssocID="{9FAC7A7E-71F7-494D-AF30-C2AA87AEBCDC}" presName="Name13" presStyleLbl="parChTrans1D2" presStyleIdx="0" presStyleCnt="10"/>
      <dgm:spPr/>
      <dgm:t>
        <a:bodyPr/>
        <a:lstStyle/>
        <a:p>
          <a:endParaRPr lang="ru-RU"/>
        </a:p>
      </dgm:t>
    </dgm:pt>
    <dgm:pt modelId="{8B1C52D2-6F31-4CCD-BDED-5E6DC171F06D}" type="pres">
      <dgm:prSet presAssocID="{5C5A3CCB-A950-415A-BE6B-F0BDF166890E}" presName="childText" presStyleLbl="bgAcc1" presStyleIdx="0" presStyleCnt="10" custScaleX="2000000" custScaleY="4515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19A1B0-E98F-49AC-B1DD-F3C5AC660F01}" type="pres">
      <dgm:prSet presAssocID="{4E15D0DA-4ED7-4E90-AE37-4FB5C62E6A98}" presName="Name13" presStyleLbl="parChTrans1D2" presStyleIdx="1" presStyleCnt="10"/>
      <dgm:spPr/>
      <dgm:t>
        <a:bodyPr/>
        <a:lstStyle/>
        <a:p>
          <a:endParaRPr lang="ru-RU"/>
        </a:p>
      </dgm:t>
    </dgm:pt>
    <dgm:pt modelId="{E35C4799-5263-459F-97A6-4BBA29989E94}" type="pres">
      <dgm:prSet presAssocID="{02819057-4D41-44BB-8188-C094C244C191}" presName="childText" presStyleLbl="bgAcc1" presStyleIdx="1" presStyleCnt="10" custScaleX="2000000" custScaleY="403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3186E5-8644-43CB-9B76-21F99BD443E4}" type="pres">
      <dgm:prSet presAssocID="{0B4278CC-3B7E-4F16-A558-E150F589B142}" presName="Name13" presStyleLbl="parChTrans1D2" presStyleIdx="2" presStyleCnt="10"/>
      <dgm:spPr/>
      <dgm:t>
        <a:bodyPr/>
        <a:lstStyle/>
        <a:p>
          <a:endParaRPr lang="ru-RU"/>
        </a:p>
      </dgm:t>
    </dgm:pt>
    <dgm:pt modelId="{265F3C6B-6CAC-4CD4-8039-C2E59E33A129}" type="pres">
      <dgm:prSet presAssocID="{87CDE30B-93E1-41C2-86E7-6697D5402EDD}" presName="childText" presStyleLbl="bgAcc1" presStyleIdx="2" presStyleCnt="10" custScaleX="2000000" custScaleY="317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E4C3C-132E-4C28-BE81-90A9577E64B6}" type="pres">
      <dgm:prSet presAssocID="{B24706F1-2941-46EA-BB18-89220C61FF7E}" presName="Name13" presStyleLbl="parChTrans1D2" presStyleIdx="3" presStyleCnt="10"/>
      <dgm:spPr/>
      <dgm:t>
        <a:bodyPr/>
        <a:lstStyle/>
        <a:p>
          <a:endParaRPr lang="ru-RU"/>
        </a:p>
      </dgm:t>
    </dgm:pt>
    <dgm:pt modelId="{FAA39716-168D-4822-85BA-1C3ADF23D822}" type="pres">
      <dgm:prSet presAssocID="{1C8CC95F-CBAF-4341-872D-91705D3DEEA8}" presName="childText" presStyleLbl="bgAcc1" presStyleIdx="3" presStyleCnt="10" custScaleX="2000000" custScaleY="308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1C5C8C-CE64-41FF-AAD3-5CEE157EF68C}" type="pres">
      <dgm:prSet presAssocID="{99024C33-0098-40C8-A820-D33840197C35}" presName="Name13" presStyleLbl="parChTrans1D2" presStyleIdx="4" presStyleCnt="10"/>
      <dgm:spPr/>
      <dgm:t>
        <a:bodyPr/>
        <a:lstStyle/>
        <a:p>
          <a:endParaRPr lang="ru-RU"/>
        </a:p>
      </dgm:t>
    </dgm:pt>
    <dgm:pt modelId="{2C079568-CE44-4CD0-9560-FB726895A954}" type="pres">
      <dgm:prSet presAssocID="{8E431253-A237-426B-910A-B8181242A33E}" presName="childText" presStyleLbl="bgAcc1" presStyleIdx="4" presStyleCnt="10" custScaleX="2000000" custScaleY="418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F2563-7CF5-454F-A0D3-67DDBC35404F}" type="pres">
      <dgm:prSet presAssocID="{B7116EAC-3751-4C7F-A1CC-BBC02B1BBD7A}" presName="Name13" presStyleLbl="parChTrans1D2" presStyleIdx="5" presStyleCnt="10"/>
      <dgm:spPr/>
      <dgm:t>
        <a:bodyPr/>
        <a:lstStyle/>
        <a:p>
          <a:endParaRPr lang="ru-RU"/>
        </a:p>
      </dgm:t>
    </dgm:pt>
    <dgm:pt modelId="{A5A45F42-2A8F-4BDA-B0E9-0F8A162F9869}" type="pres">
      <dgm:prSet presAssocID="{E1D763B3-C098-47C1-949F-B9C8D0414B0F}" presName="childText" presStyleLbl="bgAcc1" presStyleIdx="5" presStyleCnt="10" custScaleX="2000000" custScaleY="383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5D56F9-9727-4DCC-806D-B106A20B1EF7}" type="pres">
      <dgm:prSet presAssocID="{B82B6582-1483-4CE4-A213-2A0D06C1D3E8}" presName="Name13" presStyleLbl="parChTrans1D2" presStyleIdx="6" presStyleCnt="10"/>
      <dgm:spPr/>
      <dgm:t>
        <a:bodyPr/>
        <a:lstStyle/>
        <a:p>
          <a:endParaRPr lang="ru-RU"/>
        </a:p>
      </dgm:t>
    </dgm:pt>
    <dgm:pt modelId="{BECFE79B-00FE-4988-9766-B7C3A26D5BB7}" type="pres">
      <dgm:prSet presAssocID="{8988E34A-F7A3-42E5-ACB6-E9E14A3F2406}" presName="childText" presStyleLbl="bgAcc1" presStyleIdx="6" presStyleCnt="10" custScaleX="2000000" custScaleY="4372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CBD5E-59A7-4F96-9555-329C5A3DA1B2}" type="pres">
      <dgm:prSet presAssocID="{BD33FF3B-9BFA-4EF3-A0E6-D5CBB2AACC0F}" presName="Name13" presStyleLbl="parChTrans1D2" presStyleIdx="7" presStyleCnt="10"/>
      <dgm:spPr/>
      <dgm:t>
        <a:bodyPr/>
        <a:lstStyle/>
        <a:p>
          <a:endParaRPr lang="ru-RU"/>
        </a:p>
      </dgm:t>
    </dgm:pt>
    <dgm:pt modelId="{27B15979-155B-4232-B7DB-E62D65416C06}" type="pres">
      <dgm:prSet presAssocID="{3F2B135E-CEC9-4C12-98EB-370C0F9AF7BA}" presName="childText" presStyleLbl="bgAcc1" presStyleIdx="7" presStyleCnt="10" custScaleX="2000000" custScaleY="342251" custLinFactNeighborX="4308" custLinFactNeighborY="-18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7BB108-5588-48E3-934F-76582CC455CD}" type="pres">
      <dgm:prSet presAssocID="{024D147E-DC0A-4E79-A1BE-E88B1E3B03D2}" presName="Name13" presStyleLbl="parChTrans1D2" presStyleIdx="8" presStyleCnt="10"/>
      <dgm:spPr/>
      <dgm:t>
        <a:bodyPr/>
        <a:lstStyle/>
        <a:p>
          <a:endParaRPr lang="ru-RU"/>
        </a:p>
      </dgm:t>
    </dgm:pt>
    <dgm:pt modelId="{2AB193AC-5420-43B7-B418-C6711A7C70E4}" type="pres">
      <dgm:prSet presAssocID="{FB892AF7-632A-4D80-96E9-F0A7E567284A}" presName="childText" presStyleLbl="bgAcc1" presStyleIdx="8" presStyleCnt="10" custScaleX="2000000" custScaleY="363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4585A7-59A3-4F20-BB6A-91A078B0F319}" type="pres">
      <dgm:prSet presAssocID="{F2C74D29-E687-48E1-8CCD-5ED7B480C370}" presName="Name13" presStyleLbl="parChTrans1D2" presStyleIdx="9" presStyleCnt="10"/>
      <dgm:spPr/>
      <dgm:t>
        <a:bodyPr/>
        <a:lstStyle/>
        <a:p>
          <a:endParaRPr lang="ru-RU"/>
        </a:p>
      </dgm:t>
    </dgm:pt>
    <dgm:pt modelId="{46AB27CA-D352-49A5-A2BA-6C18AEB1C901}" type="pres">
      <dgm:prSet presAssocID="{9E8749E2-A2C2-4A41-B1EA-93D3039EC46A}" presName="childText" presStyleLbl="bgAcc1" presStyleIdx="9" presStyleCnt="10" custScaleX="2000000" custScaleY="3426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CA955F-9DBA-4AA7-ADC5-C4ACDE1A06CA}" srcId="{856AE4A7-0427-44F6-93DB-FFA7D843D9D8}" destId="{8E431253-A237-426B-910A-B8181242A33E}" srcOrd="4" destOrd="0" parTransId="{99024C33-0098-40C8-A820-D33840197C35}" sibTransId="{20808D01-49F1-41E4-A2FD-5F09CA796216}"/>
    <dgm:cxn modelId="{B49CED3E-3E2D-435F-8B61-6693487866CF}" type="presOf" srcId="{0B4278CC-3B7E-4F16-A558-E150F589B142}" destId="{813186E5-8644-43CB-9B76-21F99BD443E4}" srcOrd="0" destOrd="0" presId="urn:microsoft.com/office/officeart/2005/8/layout/hierarchy3"/>
    <dgm:cxn modelId="{FD16D5F4-2A47-4C02-BC9B-9B4BC04FEC38}" type="presOf" srcId="{1C8CC95F-CBAF-4341-872D-91705D3DEEA8}" destId="{FAA39716-168D-4822-85BA-1C3ADF23D822}" srcOrd="0" destOrd="0" presId="urn:microsoft.com/office/officeart/2005/8/layout/hierarchy3"/>
    <dgm:cxn modelId="{190399CC-2907-4BBE-A6D6-471244A5CA06}" type="presOf" srcId="{8E431253-A237-426B-910A-B8181242A33E}" destId="{2C079568-CE44-4CD0-9560-FB726895A954}" srcOrd="0" destOrd="0" presId="urn:microsoft.com/office/officeart/2005/8/layout/hierarchy3"/>
    <dgm:cxn modelId="{3BB244A0-C2FB-4BDB-A432-C131F62DEFEB}" srcId="{856AE4A7-0427-44F6-93DB-FFA7D843D9D8}" destId="{8988E34A-F7A3-42E5-ACB6-E9E14A3F2406}" srcOrd="6" destOrd="0" parTransId="{B82B6582-1483-4CE4-A213-2A0D06C1D3E8}" sibTransId="{5FC64AE8-820D-4A19-872A-89EB71664EBE}"/>
    <dgm:cxn modelId="{D9C58503-4229-4890-9CC5-3CA27DBCD198}" type="presOf" srcId="{5C5A3CCB-A950-415A-BE6B-F0BDF166890E}" destId="{8B1C52D2-6F31-4CCD-BDED-5E6DC171F06D}" srcOrd="0" destOrd="0" presId="urn:microsoft.com/office/officeart/2005/8/layout/hierarchy3"/>
    <dgm:cxn modelId="{FF5EA1F3-CDD1-4824-9253-FDD3107219FA}" type="presOf" srcId="{3F2B135E-CEC9-4C12-98EB-370C0F9AF7BA}" destId="{27B15979-155B-4232-B7DB-E62D65416C06}" srcOrd="0" destOrd="0" presId="urn:microsoft.com/office/officeart/2005/8/layout/hierarchy3"/>
    <dgm:cxn modelId="{923BA40F-E062-4E7E-8A9E-6215385588F3}" srcId="{856AE4A7-0427-44F6-93DB-FFA7D843D9D8}" destId="{FB892AF7-632A-4D80-96E9-F0A7E567284A}" srcOrd="8" destOrd="0" parTransId="{024D147E-DC0A-4E79-A1BE-E88B1E3B03D2}" sibTransId="{2428FEC9-4280-44FD-846A-97084403E74F}"/>
    <dgm:cxn modelId="{C92EFA35-76E8-4292-AE4D-ECD6C617242A}" srcId="{856AE4A7-0427-44F6-93DB-FFA7D843D9D8}" destId="{02819057-4D41-44BB-8188-C094C244C191}" srcOrd="1" destOrd="0" parTransId="{4E15D0DA-4ED7-4E90-AE37-4FB5C62E6A98}" sibTransId="{6B9A365A-DE86-4424-B9FC-7F220A9366AB}"/>
    <dgm:cxn modelId="{3A8A3780-E476-442A-94CB-CAC01713C374}" srcId="{856AE4A7-0427-44F6-93DB-FFA7D843D9D8}" destId="{3F2B135E-CEC9-4C12-98EB-370C0F9AF7BA}" srcOrd="7" destOrd="0" parTransId="{BD33FF3B-9BFA-4EF3-A0E6-D5CBB2AACC0F}" sibTransId="{6FF42CF3-D16C-49CD-A633-923F66E85E08}"/>
    <dgm:cxn modelId="{2899CEF5-098B-4143-9399-27F10DA95D41}" type="presOf" srcId="{BD33FF3B-9BFA-4EF3-A0E6-D5CBB2AACC0F}" destId="{BD6CBD5E-59A7-4F96-9555-329C5A3DA1B2}" srcOrd="0" destOrd="0" presId="urn:microsoft.com/office/officeart/2005/8/layout/hierarchy3"/>
    <dgm:cxn modelId="{74096B65-B996-47E0-BC3D-4A2121402FD8}" type="presOf" srcId="{87CDE30B-93E1-41C2-86E7-6697D5402EDD}" destId="{265F3C6B-6CAC-4CD4-8039-C2E59E33A129}" srcOrd="0" destOrd="0" presId="urn:microsoft.com/office/officeart/2005/8/layout/hierarchy3"/>
    <dgm:cxn modelId="{062F2EBC-DE27-4674-A20F-FB314975F961}" srcId="{856AE4A7-0427-44F6-93DB-FFA7D843D9D8}" destId="{87CDE30B-93E1-41C2-86E7-6697D5402EDD}" srcOrd="2" destOrd="0" parTransId="{0B4278CC-3B7E-4F16-A558-E150F589B142}" sibTransId="{BBAA3534-04F9-46C7-8821-D3B9A4C02F14}"/>
    <dgm:cxn modelId="{C084FFB4-4684-43B7-AF0B-E4E0063DD41D}" srcId="{856AE4A7-0427-44F6-93DB-FFA7D843D9D8}" destId="{9E8749E2-A2C2-4A41-B1EA-93D3039EC46A}" srcOrd="9" destOrd="0" parTransId="{F2C74D29-E687-48E1-8CCD-5ED7B480C370}" sibTransId="{D660E3D7-6658-4DB9-8AD4-2C36E2098CFE}"/>
    <dgm:cxn modelId="{363EACF9-6849-4349-A5AA-81CBD9B9D5C7}" type="presOf" srcId="{024D147E-DC0A-4E79-A1BE-E88B1E3B03D2}" destId="{1F7BB108-5588-48E3-934F-76582CC455CD}" srcOrd="0" destOrd="0" presId="urn:microsoft.com/office/officeart/2005/8/layout/hierarchy3"/>
    <dgm:cxn modelId="{646A41CF-66C3-45BF-BFCC-72169728CFF8}" type="presOf" srcId="{B24706F1-2941-46EA-BB18-89220C61FF7E}" destId="{DA3E4C3C-132E-4C28-BE81-90A9577E64B6}" srcOrd="0" destOrd="0" presId="urn:microsoft.com/office/officeart/2005/8/layout/hierarchy3"/>
    <dgm:cxn modelId="{DF393844-AB43-48F3-9C89-8B1D3A392E13}" type="presOf" srcId="{856AE4A7-0427-44F6-93DB-FFA7D843D9D8}" destId="{1AE6102E-A55F-4D40-A31F-09E7DB6CEE69}" srcOrd="1" destOrd="0" presId="urn:microsoft.com/office/officeart/2005/8/layout/hierarchy3"/>
    <dgm:cxn modelId="{E0074C0B-8D3B-499B-9A67-B22BB856FE29}" type="presOf" srcId="{FB892AF7-632A-4D80-96E9-F0A7E567284A}" destId="{2AB193AC-5420-43B7-B418-C6711A7C70E4}" srcOrd="0" destOrd="0" presId="urn:microsoft.com/office/officeart/2005/8/layout/hierarchy3"/>
    <dgm:cxn modelId="{86C1B12F-ECDF-4C58-B6EE-CFCD2252ADB8}" type="presOf" srcId="{9E8749E2-A2C2-4A41-B1EA-93D3039EC46A}" destId="{46AB27CA-D352-49A5-A2BA-6C18AEB1C901}" srcOrd="0" destOrd="0" presId="urn:microsoft.com/office/officeart/2005/8/layout/hierarchy3"/>
    <dgm:cxn modelId="{D30EF862-CB49-4295-ABA6-1F53290B23DD}" type="presOf" srcId="{F2C74D29-E687-48E1-8CCD-5ED7B480C370}" destId="{6C4585A7-59A3-4F20-BB6A-91A078B0F319}" srcOrd="0" destOrd="0" presId="urn:microsoft.com/office/officeart/2005/8/layout/hierarchy3"/>
    <dgm:cxn modelId="{AC7B8C94-7828-48F0-8BC4-58867189C65E}" type="presOf" srcId="{8988E34A-F7A3-42E5-ACB6-E9E14A3F2406}" destId="{BECFE79B-00FE-4988-9766-B7C3A26D5BB7}" srcOrd="0" destOrd="0" presId="urn:microsoft.com/office/officeart/2005/8/layout/hierarchy3"/>
    <dgm:cxn modelId="{4BF7369E-58C6-4D68-B7AE-8ABD98E36AD2}" type="presOf" srcId="{99024C33-0098-40C8-A820-D33840197C35}" destId="{8C1C5C8C-CE64-41FF-AAD3-5CEE157EF68C}" srcOrd="0" destOrd="0" presId="urn:microsoft.com/office/officeart/2005/8/layout/hierarchy3"/>
    <dgm:cxn modelId="{D09C2DCC-EFFF-4BC5-86B2-389B4BFF7D4E}" type="presOf" srcId="{B7116EAC-3751-4C7F-A1CC-BBC02B1BBD7A}" destId="{53EF2563-7CF5-454F-A0D3-67DDBC35404F}" srcOrd="0" destOrd="0" presId="urn:microsoft.com/office/officeart/2005/8/layout/hierarchy3"/>
    <dgm:cxn modelId="{561AADB3-DA99-4E9A-90E7-09AF9F7D32BD}" type="presOf" srcId="{9FAC7A7E-71F7-494D-AF30-C2AA87AEBCDC}" destId="{00EA58D9-0644-42D7-BAC9-C5A10ABE3555}" srcOrd="0" destOrd="0" presId="urn:microsoft.com/office/officeart/2005/8/layout/hierarchy3"/>
    <dgm:cxn modelId="{73C75B0E-36C3-4A86-937C-B8C17C513E35}" type="presOf" srcId="{856AE4A7-0427-44F6-93DB-FFA7D843D9D8}" destId="{F19BD0A1-9602-41F6-A83C-BFC1956EFEB0}" srcOrd="0" destOrd="0" presId="urn:microsoft.com/office/officeart/2005/8/layout/hierarchy3"/>
    <dgm:cxn modelId="{56D50755-A755-415B-9A84-B13E04AE5D4C}" type="presOf" srcId="{02819057-4D41-44BB-8188-C094C244C191}" destId="{E35C4799-5263-459F-97A6-4BBA29989E94}" srcOrd="0" destOrd="0" presId="urn:microsoft.com/office/officeart/2005/8/layout/hierarchy3"/>
    <dgm:cxn modelId="{43E12F4B-B117-4307-8467-14617D12464F}" srcId="{E1D093E2-EA24-457D-A483-A4B24C98199A}" destId="{856AE4A7-0427-44F6-93DB-FFA7D843D9D8}" srcOrd="0" destOrd="0" parTransId="{DE7968D0-455C-4C0D-BCD9-9FFAA240039E}" sibTransId="{62D12EC6-04EF-4322-9985-ADA8F0B51777}"/>
    <dgm:cxn modelId="{627B5AD8-3534-49F9-8B8A-97436E6CAFF4}" srcId="{856AE4A7-0427-44F6-93DB-FFA7D843D9D8}" destId="{5C5A3CCB-A950-415A-BE6B-F0BDF166890E}" srcOrd="0" destOrd="0" parTransId="{9FAC7A7E-71F7-494D-AF30-C2AA87AEBCDC}" sibTransId="{F6A37BA1-6DA2-4707-AF82-95D4E377CC0F}"/>
    <dgm:cxn modelId="{82E3481D-884E-414C-BF9A-E24DAD9E3F8C}" type="presOf" srcId="{E1D093E2-EA24-457D-A483-A4B24C98199A}" destId="{A8C7DCF8-BF98-41BD-8097-28CE13C6E35E}" srcOrd="0" destOrd="0" presId="urn:microsoft.com/office/officeart/2005/8/layout/hierarchy3"/>
    <dgm:cxn modelId="{943E80C5-C864-4889-A13D-A639927AC650}" type="presOf" srcId="{E1D763B3-C098-47C1-949F-B9C8D0414B0F}" destId="{A5A45F42-2A8F-4BDA-B0E9-0F8A162F9869}" srcOrd="0" destOrd="0" presId="urn:microsoft.com/office/officeart/2005/8/layout/hierarchy3"/>
    <dgm:cxn modelId="{0FA19F69-E300-48F4-B7C1-844D3F8968D2}" srcId="{856AE4A7-0427-44F6-93DB-FFA7D843D9D8}" destId="{E1D763B3-C098-47C1-949F-B9C8D0414B0F}" srcOrd="5" destOrd="0" parTransId="{B7116EAC-3751-4C7F-A1CC-BBC02B1BBD7A}" sibTransId="{12C59D3E-72CC-4980-91AE-3FD73F030086}"/>
    <dgm:cxn modelId="{B7BA936E-B454-46A5-8CAC-F6BE35997940}" type="presOf" srcId="{B82B6582-1483-4CE4-A213-2A0D06C1D3E8}" destId="{045D56F9-9727-4DCC-806D-B106A20B1EF7}" srcOrd="0" destOrd="0" presId="urn:microsoft.com/office/officeart/2005/8/layout/hierarchy3"/>
    <dgm:cxn modelId="{FFD5EDDC-6FF1-4D07-AA15-760110FF0EA5}" srcId="{856AE4A7-0427-44F6-93DB-FFA7D843D9D8}" destId="{1C8CC95F-CBAF-4341-872D-91705D3DEEA8}" srcOrd="3" destOrd="0" parTransId="{B24706F1-2941-46EA-BB18-89220C61FF7E}" sibTransId="{A209FA07-7C4D-492A-A33E-DC1D14AA905B}"/>
    <dgm:cxn modelId="{85A51382-5357-4648-A60F-727B38807532}" type="presOf" srcId="{4E15D0DA-4ED7-4E90-AE37-4FB5C62E6A98}" destId="{A419A1B0-E98F-49AC-B1DD-F3C5AC660F01}" srcOrd="0" destOrd="0" presId="urn:microsoft.com/office/officeart/2005/8/layout/hierarchy3"/>
    <dgm:cxn modelId="{E0E09038-4A8E-417C-9ECA-0C0D82A12E80}" type="presParOf" srcId="{A8C7DCF8-BF98-41BD-8097-28CE13C6E35E}" destId="{6D077501-4400-4291-BD62-70876CD24348}" srcOrd="0" destOrd="0" presId="urn:microsoft.com/office/officeart/2005/8/layout/hierarchy3"/>
    <dgm:cxn modelId="{1D21D8C5-DC1D-4656-AA5F-5DEE7EC18AF5}" type="presParOf" srcId="{6D077501-4400-4291-BD62-70876CD24348}" destId="{3BFFEE68-616F-46DC-8544-8BB672148E7B}" srcOrd="0" destOrd="0" presId="urn:microsoft.com/office/officeart/2005/8/layout/hierarchy3"/>
    <dgm:cxn modelId="{AE89E665-D618-4E16-B7A4-76D94E28FED2}" type="presParOf" srcId="{3BFFEE68-616F-46DC-8544-8BB672148E7B}" destId="{F19BD0A1-9602-41F6-A83C-BFC1956EFEB0}" srcOrd="0" destOrd="0" presId="urn:microsoft.com/office/officeart/2005/8/layout/hierarchy3"/>
    <dgm:cxn modelId="{0F753826-2564-44C5-B30F-B0FE3F92965F}" type="presParOf" srcId="{3BFFEE68-616F-46DC-8544-8BB672148E7B}" destId="{1AE6102E-A55F-4D40-A31F-09E7DB6CEE69}" srcOrd="1" destOrd="0" presId="urn:microsoft.com/office/officeart/2005/8/layout/hierarchy3"/>
    <dgm:cxn modelId="{5D93B4CB-2B74-4E3B-BC47-BEDF64AC2EB2}" type="presParOf" srcId="{6D077501-4400-4291-BD62-70876CD24348}" destId="{E9A793FE-8205-44BE-BBAD-F55B59A0DFBA}" srcOrd="1" destOrd="0" presId="urn:microsoft.com/office/officeart/2005/8/layout/hierarchy3"/>
    <dgm:cxn modelId="{D6A6BD63-69F3-4F21-9CB1-4E05B990A39A}" type="presParOf" srcId="{E9A793FE-8205-44BE-BBAD-F55B59A0DFBA}" destId="{00EA58D9-0644-42D7-BAC9-C5A10ABE3555}" srcOrd="0" destOrd="0" presId="urn:microsoft.com/office/officeart/2005/8/layout/hierarchy3"/>
    <dgm:cxn modelId="{F02A3AD5-BDFF-4667-AD84-84BD79B68595}" type="presParOf" srcId="{E9A793FE-8205-44BE-BBAD-F55B59A0DFBA}" destId="{8B1C52D2-6F31-4CCD-BDED-5E6DC171F06D}" srcOrd="1" destOrd="0" presId="urn:microsoft.com/office/officeart/2005/8/layout/hierarchy3"/>
    <dgm:cxn modelId="{C9617147-17E1-4BE1-B788-595C8CC920FC}" type="presParOf" srcId="{E9A793FE-8205-44BE-BBAD-F55B59A0DFBA}" destId="{A419A1B0-E98F-49AC-B1DD-F3C5AC660F01}" srcOrd="2" destOrd="0" presId="urn:microsoft.com/office/officeart/2005/8/layout/hierarchy3"/>
    <dgm:cxn modelId="{823A37EE-E51D-4BD1-A566-BC746ABC6AA8}" type="presParOf" srcId="{E9A793FE-8205-44BE-BBAD-F55B59A0DFBA}" destId="{E35C4799-5263-459F-97A6-4BBA29989E94}" srcOrd="3" destOrd="0" presId="urn:microsoft.com/office/officeart/2005/8/layout/hierarchy3"/>
    <dgm:cxn modelId="{49D19854-C6CC-48BC-90B9-C01C7B3E6F3E}" type="presParOf" srcId="{E9A793FE-8205-44BE-BBAD-F55B59A0DFBA}" destId="{813186E5-8644-43CB-9B76-21F99BD443E4}" srcOrd="4" destOrd="0" presId="urn:microsoft.com/office/officeart/2005/8/layout/hierarchy3"/>
    <dgm:cxn modelId="{C3CD4569-FB73-492A-AA6C-71F71F57EB0A}" type="presParOf" srcId="{E9A793FE-8205-44BE-BBAD-F55B59A0DFBA}" destId="{265F3C6B-6CAC-4CD4-8039-C2E59E33A129}" srcOrd="5" destOrd="0" presId="urn:microsoft.com/office/officeart/2005/8/layout/hierarchy3"/>
    <dgm:cxn modelId="{22872C84-4161-4480-9AB7-74AF3AEE57E5}" type="presParOf" srcId="{E9A793FE-8205-44BE-BBAD-F55B59A0DFBA}" destId="{DA3E4C3C-132E-4C28-BE81-90A9577E64B6}" srcOrd="6" destOrd="0" presId="urn:microsoft.com/office/officeart/2005/8/layout/hierarchy3"/>
    <dgm:cxn modelId="{B22D1F42-59ED-43EC-A152-5B51A7DFCA2A}" type="presParOf" srcId="{E9A793FE-8205-44BE-BBAD-F55B59A0DFBA}" destId="{FAA39716-168D-4822-85BA-1C3ADF23D822}" srcOrd="7" destOrd="0" presId="urn:microsoft.com/office/officeart/2005/8/layout/hierarchy3"/>
    <dgm:cxn modelId="{F62FC501-27FC-438A-87D5-72F4335E137D}" type="presParOf" srcId="{E9A793FE-8205-44BE-BBAD-F55B59A0DFBA}" destId="{8C1C5C8C-CE64-41FF-AAD3-5CEE157EF68C}" srcOrd="8" destOrd="0" presId="urn:microsoft.com/office/officeart/2005/8/layout/hierarchy3"/>
    <dgm:cxn modelId="{A4A9B8A9-3EA6-4E2A-A13C-89E0A4D1F613}" type="presParOf" srcId="{E9A793FE-8205-44BE-BBAD-F55B59A0DFBA}" destId="{2C079568-CE44-4CD0-9560-FB726895A954}" srcOrd="9" destOrd="0" presId="urn:microsoft.com/office/officeart/2005/8/layout/hierarchy3"/>
    <dgm:cxn modelId="{DB2C0F80-BCEB-4494-8A77-9C2ABCB2245E}" type="presParOf" srcId="{E9A793FE-8205-44BE-BBAD-F55B59A0DFBA}" destId="{53EF2563-7CF5-454F-A0D3-67DDBC35404F}" srcOrd="10" destOrd="0" presId="urn:microsoft.com/office/officeart/2005/8/layout/hierarchy3"/>
    <dgm:cxn modelId="{D5E0EF8E-6C0E-4B25-A27E-A07346A8161E}" type="presParOf" srcId="{E9A793FE-8205-44BE-BBAD-F55B59A0DFBA}" destId="{A5A45F42-2A8F-4BDA-B0E9-0F8A162F9869}" srcOrd="11" destOrd="0" presId="urn:microsoft.com/office/officeart/2005/8/layout/hierarchy3"/>
    <dgm:cxn modelId="{BB52ABFF-6BDA-414D-9B07-D23E60BB39A1}" type="presParOf" srcId="{E9A793FE-8205-44BE-BBAD-F55B59A0DFBA}" destId="{045D56F9-9727-4DCC-806D-B106A20B1EF7}" srcOrd="12" destOrd="0" presId="urn:microsoft.com/office/officeart/2005/8/layout/hierarchy3"/>
    <dgm:cxn modelId="{7BDF5E94-5E2B-4194-A5A1-138EE79EC55E}" type="presParOf" srcId="{E9A793FE-8205-44BE-BBAD-F55B59A0DFBA}" destId="{BECFE79B-00FE-4988-9766-B7C3A26D5BB7}" srcOrd="13" destOrd="0" presId="urn:microsoft.com/office/officeart/2005/8/layout/hierarchy3"/>
    <dgm:cxn modelId="{DB564190-2D84-48F6-A5B5-80D9EFF291E9}" type="presParOf" srcId="{E9A793FE-8205-44BE-BBAD-F55B59A0DFBA}" destId="{BD6CBD5E-59A7-4F96-9555-329C5A3DA1B2}" srcOrd="14" destOrd="0" presId="urn:microsoft.com/office/officeart/2005/8/layout/hierarchy3"/>
    <dgm:cxn modelId="{261EF78E-4747-4CDF-A11F-2048D96DCC24}" type="presParOf" srcId="{E9A793FE-8205-44BE-BBAD-F55B59A0DFBA}" destId="{27B15979-155B-4232-B7DB-E62D65416C06}" srcOrd="15" destOrd="0" presId="urn:microsoft.com/office/officeart/2005/8/layout/hierarchy3"/>
    <dgm:cxn modelId="{492E004D-9D06-4E71-B08A-A9504211977A}" type="presParOf" srcId="{E9A793FE-8205-44BE-BBAD-F55B59A0DFBA}" destId="{1F7BB108-5588-48E3-934F-76582CC455CD}" srcOrd="16" destOrd="0" presId="urn:microsoft.com/office/officeart/2005/8/layout/hierarchy3"/>
    <dgm:cxn modelId="{A31A34FE-5BD8-45DD-BBF4-432A90EFE3BE}" type="presParOf" srcId="{E9A793FE-8205-44BE-BBAD-F55B59A0DFBA}" destId="{2AB193AC-5420-43B7-B418-C6711A7C70E4}" srcOrd="17" destOrd="0" presId="urn:microsoft.com/office/officeart/2005/8/layout/hierarchy3"/>
    <dgm:cxn modelId="{E4FD9AFA-DCE8-4AD6-8FCC-11F857864E2E}" type="presParOf" srcId="{E9A793FE-8205-44BE-BBAD-F55B59A0DFBA}" destId="{6C4585A7-59A3-4F20-BB6A-91A078B0F319}" srcOrd="18" destOrd="0" presId="urn:microsoft.com/office/officeart/2005/8/layout/hierarchy3"/>
    <dgm:cxn modelId="{96021BEC-726B-4E22-98C6-FBC703DFEAEB}" type="presParOf" srcId="{E9A793FE-8205-44BE-BBAD-F55B59A0DFBA}" destId="{46AB27CA-D352-49A5-A2BA-6C18AEB1C901}" srcOrd="1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2E70D6-2143-4D45-AB59-5120016B135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3311F2-C1FC-43E8-A091-B4C3A3C8AF16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Аналитические инструменты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A248FC-BA37-4541-9FB9-0FA9C070B5AD}" type="parTrans" cxnId="{810B7C47-68F5-4322-966F-B31A1E7C0B32}">
      <dgm:prSet/>
      <dgm:spPr/>
      <dgm:t>
        <a:bodyPr/>
        <a:lstStyle/>
        <a:p>
          <a:endParaRPr lang="ru-RU"/>
        </a:p>
      </dgm:t>
    </dgm:pt>
    <dgm:pt modelId="{7B661380-BAA8-4F4B-B1BD-B222AF5046EE}" type="sibTrans" cxnId="{810B7C47-68F5-4322-966F-B31A1E7C0B32}">
      <dgm:prSet/>
      <dgm:spPr/>
      <dgm:t>
        <a:bodyPr/>
        <a:lstStyle/>
        <a:p>
          <a:endParaRPr lang="ru-RU"/>
        </a:p>
      </dgm:t>
    </dgm:pt>
    <dgm:pt modelId="{EB26A67D-0D17-4047-9190-EE895FEF3C46}">
      <dgm:prSet phldrT="[Текст]" custT="1"/>
      <dgm:spPr/>
      <dgm:t>
        <a:bodyPr/>
        <a:lstStyle/>
        <a:p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Journal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Citation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Reports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9B0842B4-3EC4-4498-AE4A-A21D27094C98}" type="parTrans" cxnId="{868B5C08-134B-4C81-AFA1-AA40DCFE846A}">
      <dgm:prSet/>
      <dgm:spPr/>
      <dgm:t>
        <a:bodyPr/>
        <a:lstStyle/>
        <a:p>
          <a:endParaRPr lang="ru-RU"/>
        </a:p>
      </dgm:t>
    </dgm:pt>
    <dgm:pt modelId="{78D3881F-2E64-4A24-9993-CEB1D8069ECD}" type="sibTrans" cxnId="{868B5C08-134B-4C81-AFA1-AA40DCFE846A}">
      <dgm:prSet/>
      <dgm:spPr/>
      <dgm:t>
        <a:bodyPr/>
        <a:lstStyle/>
        <a:p>
          <a:endParaRPr lang="ru-RU"/>
        </a:p>
      </dgm:t>
    </dgm:pt>
    <dgm:pt modelId="{64DD456F-22A2-40BE-AA33-603AFCF169ED}">
      <dgm:prSet phldrT="[Текст]" custT="1"/>
      <dgm:spPr/>
      <dgm:t>
        <a:bodyPr/>
        <a:lstStyle/>
        <a:p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Essential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Science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Indicators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B41F5545-0B55-427D-B261-DD318243A133}" type="parTrans" cxnId="{956E5D0C-DF2F-4ADF-91FD-8229481F3834}">
      <dgm:prSet/>
      <dgm:spPr/>
      <dgm:t>
        <a:bodyPr/>
        <a:lstStyle/>
        <a:p>
          <a:endParaRPr lang="ru-RU"/>
        </a:p>
      </dgm:t>
    </dgm:pt>
    <dgm:pt modelId="{B9F579C9-B8A6-43F1-A17D-E14A2CCA408D}" type="sibTrans" cxnId="{956E5D0C-DF2F-4ADF-91FD-8229481F3834}">
      <dgm:prSet/>
      <dgm:spPr/>
      <dgm:t>
        <a:bodyPr/>
        <a:lstStyle/>
        <a:p>
          <a:endParaRPr lang="ru-RU"/>
        </a:p>
      </dgm:t>
    </dgm:pt>
    <dgm:pt modelId="{8B2A4D4F-4C41-43B3-A244-B1F58F871207}" type="pres">
      <dgm:prSet presAssocID="{942E70D6-2143-4D45-AB59-5120016B135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655994A-9F4C-4E19-ACCE-8FFEA625DAF9}" type="pres">
      <dgm:prSet presAssocID="{353311F2-C1FC-43E8-A091-B4C3A3C8AF16}" presName="root" presStyleCnt="0"/>
      <dgm:spPr/>
    </dgm:pt>
    <dgm:pt modelId="{2A5C7179-9AAC-4BE1-964F-E0C629303351}" type="pres">
      <dgm:prSet presAssocID="{353311F2-C1FC-43E8-A091-B4C3A3C8AF16}" presName="rootComposite" presStyleCnt="0"/>
      <dgm:spPr/>
    </dgm:pt>
    <dgm:pt modelId="{F4AD8257-7A3F-4B9D-BC6F-202E42326F3E}" type="pres">
      <dgm:prSet presAssocID="{353311F2-C1FC-43E8-A091-B4C3A3C8AF16}" presName="rootText" presStyleLbl="node1" presStyleIdx="0" presStyleCnt="1" custScaleX="208821" custScaleY="72741"/>
      <dgm:spPr/>
      <dgm:t>
        <a:bodyPr/>
        <a:lstStyle/>
        <a:p>
          <a:endParaRPr lang="ru-RU"/>
        </a:p>
      </dgm:t>
    </dgm:pt>
    <dgm:pt modelId="{5DD06C42-3E39-43EC-9051-77A6D2070ADF}" type="pres">
      <dgm:prSet presAssocID="{353311F2-C1FC-43E8-A091-B4C3A3C8AF16}" presName="rootConnector" presStyleLbl="node1" presStyleIdx="0" presStyleCnt="1"/>
      <dgm:spPr/>
      <dgm:t>
        <a:bodyPr/>
        <a:lstStyle/>
        <a:p>
          <a:endParaRPr lang="ru-RU"/>
        </a:p>
      </dgm:t>
    </dgm:pt>
    <dgm:pt modelId="{32D6069D-6D4B-4597-AC83-ADB37982840A}" type="pres">
      <dgm:prSet presAssocID="{353311F2-C1FC-43E8-A091-B4C3A3C8AF16}" presName="childShape" presStyleCnt="0"/>
      <dgm:spPr/>
    </dgm:pt>
    <dgm:pt modelId="{D3D2007C-F5C2-41C5-AEE8-5D4F53080FDF}" type="pres">
      <dgm:prSet presAssocID="{9B0842B4-3EC4-4498-AE4A-A21D27094C98}" presName="Name13" presStyleLbl="parChTrans1D2" presStyleIdx="0" presStyleCnt="2"/>
      <dgm:spPr/>
      <dgm:t>
        <a:bodyPr/>
        <a:lstStyle/>
        <a:p>
          <a:endParaRPr lang="ru-RU"/>
        </a:p>
      </dgm:t>
    </dgm:pt>
    <dgm:pt modelId="{234D6867-86E6-40B9-A0E1-F406FD4F56D2}" type="pres">
      <dgm:prSet presAssocID="{EB26A67D-0D17-4047-9190-EE895FEF3C46}" presName="childText" presStyleLbl="bgAcc1" presStyleIdx="0" presStyleCnt="2" custScaleX="294118" custScaleY="66483" custLinFactNeighborX="3345" custLinFactNeighborY="210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15E492-4396-4E7D-ADFD-530379BBE06D}" type="pres">
      <dgm:prSet presAssocID="{B41F5545-0B55-427D-B261-DD318243A133}" presName="Name13" presStyleLbl="parChTrans1D2" presStyleIdx="1" presStyleCnt="2"/>
      <dgm:spPr/>
      <dgm:t>
        <a:bodyPr/>
        <a:lstStyle/>
        <a:p>
          <a:endParaRPr lang="ru-RU"/>
        </a:p>
      </dgm:t>
    </dgm:pt>
    <dgm:pt modelId="{463B01D0-3E66-40E2-ADCC-394D8978EE0A}" type="pres">
      <dgm:prSet presAssocID="{64DD456F-22A2-40BE-AA33-603AFCF169ED}" presName="childText" presStyleLbl="bgAcc1" presStyleIdx="1" presStyleCnt="2" custScaleX="294872" custScaleY="70180" custLinFactNeighborX="10732" custLinFactNeighborY="10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975032-58C0-4975-8411-1472D9715F5E}" type="presOf" srcId="{942E70D6-2143-4D45-AB59-5120016B135F}" destId="{8B2A4D4F-4C41-43B3-A244-B1F58F871207}" srcOrd="0" destOrd="0" presId="urn:microsoft.com/office/officeart/2005/8/layout/hierarchy3"/>
    <dgm:cxn modelId="{810B7C47-68F5-4322-966F-B31A1E7C0B32}" srcId="{942E70D6-2143-4D45-AB59-5120016B135F}" destId="{353311F2-C1FC-43E8-A091-B4C3A3C8AF16}" srcOrd="0" destOrd="0" parTransId="{F0A248FC-BA37-4541-9FB9-0FA9C070B5AD}" sibTransId="{7B661380-BAA8-4F4B-B1BD-B222AF5046EE}"/>
    <dgm:cxn modelId="{868B5C08-134B-4C81-AFA1-AA40DCFE846A}" srcId="{353311F2-C1FC-43E8-A091-B4C3A3C8AF16}" destId="{EB26A67D-0D17-4047-9190-EE895FEF3C46}" srcOrd="0" destOrd="0" parTransId="{9B0842B4-3EC4-4498-AE4A-A21D27094C98}" sibTransId="{78D3881F-2E64-4A24-9993-CEB1D8069ECD}"/>
    <dgm:cxn modelId="{109A3931-EE3F-4CB8-90FB-5D92662F44E1}" type="presOf" srcId="{353311F2-C1FC-43E8-A091-B4C3A3C8AF16}" destId="{5DD06C42-3E39-43EC-9051-77A6D2070ADF}" srcOrd="1" destOrd="0" presId="urn:microsoft.com/office/officeart/2005/8/layout/hierarchy3"/>
    <dgm:cxn modelId="{54FB4D14-DC06-4511-BB1A-AB4480DDFB16}" type="presOf" srcId="{64DD456F-22A2-40BE-AA33-603AFCF169ED}" destId="{463B01D0-3E66-40E2-ADCC-394D8978EE0A}" srcOrd="0" destOrd="0" presId="urn:microsoft.com/office/officeart/2005/8/layout/hierarchy3"/>
    <dgm:cxn modelId="{F469990A-A4C6-4F65-906E-13C25AA48C79}" type="presOf" srcId="{B41F5545-0B55-427D-B261-DD318243A133}" destId="{B515E492-4396-4E7D-ADFD-530379BBE06D}" srcOrd="0" destOrd="0" presId="urn:microsoft.com/office/officeart/2005/8/layout/hierarchy3"/>
    <dgm:cxn modelId="{B3F5903B-C25A-4CB4-8912-1955454212F4}" type="presOf" srcId="{353311F2-C1FC-43E8-A091-B4C3A3C8AF16}" destId="{F4AD8257-7A3F-4B9D-BC6F-202E42326F3E}" srcOrd="0" destOrd="0" presId="urn:microsoft.com/office/officeart/2005/8/layout/hierarchy3"/>
    <dgm:cxn modelId="{30AEBF6C-81DA-4912-BB5D-482360B2CF15}" type="presOf" srcId="{EB26A67D-0D17-4047-9190-EE895FEF3C46}" destId="{234D6867-86E6-40B9-A0E1-F406FD4F56D2}" srcOrd="0" destOrd="0" presId="urn:microsoft.com/office/officeart/2005/8/layout/hierarchy3"/>
    <dgm:cxn modelId="{D492D480-7C88-48EE-899A-8609808A9E12}" type="presOf" srcId="{9B0842B4-3EC4-4498-AE4A-A21D27094C98}" destId="{D3D2007C-F5C2-41C5-AEE8-5D4F53080FDF}" srcOrd="0" destOrd="0" presId="urn:microsoft.com/office/officeart/2005/8/layout/hierarchy3"/>
    <dgm:cxn modelId="{956E5D0C-DF2F-4ADF-91FD-8229481F3834}" srcId="{353311F2-C1FC-43E8-A091-B4C3A3C8AF16}" destId="{64DD456F-22A2-40BE-AA33-603AFCF169ED}" srcOrd="1" destOrd="0" parTransId="{B41F5545-0B55-427D-B261-DD318243A133}" sibTransId="{B9F579C9-B8A6-43F1-A17D-E14A2CCA408D}"/>
    <dgm:cxn modelId="{321E06A2-364A-4646-8EF6-619CAD1F9D01}" type="presParOf" srcId="{8B2A4D4F-4C41-43B3-A244-B1F58F871207}" destId="{6655994A-9F4C-4E19-ACCE-8FFEA625DAF9}" srcOrd="0" destOrd="0" presId="urn:microsoft.com/office/officeart/2005/8/layout/hierarchy3"/>
    <dgm:cxn modelId="{FF1C5B54-55FC-4A4C-AE93-155F5A2802D1}" type="presParOf" srcId="{6655994A-9F4C-4E19-ACCE-8FFEA625DAF9}" destId="{2A5C7179-9AAC-4BE1-964F-E0C629303351}" srcOrd="0" destOrd="0" presId="urn:microsoft.com/office/officeart/2005/8/layout/hierarchy3"/>
    <dgm:cxn modelId="{61F6F981-774E-47FF-A62D-3C21EE2F73E3}" type="presParOf" srcId="{2A5C7179-9AAC-4BE1-964F-E0C629303351}" destId="{F4AD8257-7A3F-4B9D-BC6F-202E42326F3E}" srcOrd="0" destOrd="0" presId="urn:microsoft.com/office/officeart/2005/8/layout/hierarchy3"/>
    <dgm:cxn modelId="{E1ADB8E2-FFA7-44EF-A976-A1EEC5507B30}" type="presParOf" srcId="{2A5C7179-9AAC-4BE1-964F-E0C629303351}" destId="{5DD06C42-3E39-43EC-9051-77A6D2070ADF}" srcOrd="1" destOrd="0" presId="urn:microsoft.com/office/officeart/2005/8/layout/hierarchy3"/>
    <dgm:cxn modelId="{0742A011-3587-4EC6-9DA7-B5F4BD92B48B}" type="presParOf" srcId="{6655994A-9F4C-4E19-ACCE-8FFEA625DAF9}" destId="{32D6069D-6D4B-4597-AC83-ADB37982840A}" srcOrd="1" destOrd="0" presId="urn:microsoft.com/office/officeart/2005/8/layout/hierarchy3"/>
    <dgm:cxn modelId="{84603C8E-3999-4081-A9F2-3695DF993173}" type="presParOf" srcId="{32D6069D-6D4B-4597-AC83-ADB37982840A}" destId="{D3D2007C-F5C2-41C5-AEE8-5D4F53080FDF}" srcOrd="0" destOrd="0" presId="urn:microsoft.com/office/officeart/2005/8/layout/hierarchy3"/>
    <dgm:cxn modelId="{F89BD0B5-8907-41EC-A6AB-97BE8C518589}" type="presParOf" srcId="{32D6069D-6D4B-4597-AC83-ADB37982840A}" destId="{234D6867-86E6-40B9-A0E1-F406FD4F56D2}" srcOrd="1" destOrd="0" presId="urn:microsoft.com/office/officeart/2005/8/layout/hierarchy3"/>
    <dgm:cxn modelId="{19C9F087-2D2F-4463-A340-D70DAA3ED101}" type="presParOf" srcId="{32D6069D-6D4B-4597-AC83-ADB37982840A}" destId="{B515E492-4396-4E7D-ADFD-530379BBE06D}" srcOrd="2" destOrd="0" presId="urn:microsoft.com/office/officeart/2005/8/layout/hierarchy3"/>
    <dgm:cxn modelId="{D77B4174-4EBD-4239-BCE9-355C4B0802B8}" type="presParOf" srcId="{32D6069D-6D4B-4597-AC83-ADB37982840A}" destId="{463B01D0-3E66-40E2-ADCC-394D8978EE0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F752A-C9A1-4B9A-AA2C-272E5D0059B3}">
      <dsp:nvSpPr>
        <dsp:cNvPr id="0" name=""/>
        <dsp:cNvSpPr/>
      </dsp:nvSpPr>
      <dsp:spPr>
        <a:xfrm>
          <a:off x="0" y="272700"/>
          <a:ext cx="7408862" cy="14252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5010" tIns="249936" rIns="575010" bIns="14224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Для авторов, которые опубликовали более одной статьи, в </a:t>
          </a:r>
          <a:r>
            <a:rPr lang="ru-RU" sz="2000" kern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Scopus</a:t>
          </a:r>
          <a:r>
            <a:rPr lang="ru-RU" sz="20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создаются индивидуальные учётные записи — профили авторов с уникальными идентификаторами авторов (</a:t>
          </a:r>
          <a:r>
            <a:rPr lang="ru-RU" sz="2000" b="1" kern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Author</a:t>
          </a: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ID</a:t>
          </a:r>
          <a:r>
            <a:rPr lang="ru-RU" sz="20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). </a:t>
          </a:r>
          <a:endParaRPr lang="ru-RU" sz="200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72700"/>
        <a:ext cx="7408862" cy="1425212"/>
      </dsp:txXfrm>
    </dsp:sp>
    <dsp:sp modelId="{A0348E73-25CC-48C2-BFAF-2B4018B12820}">
      <dsp:nvSpPr>
        <dsp:cNvPr id="0" name=""/>
        <dsp:cNvSpPr/>
      </dsp:nvSpPr>
      <dsp:spPr>
        <a:xfrm>
          <a:off x="370443" y="36731"/>
          <a:ext cx="5186203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6" tIns="0" rIns="19602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</a:rPr>
            <a:t>Авторов</a:t>
          </a:r>
          <a:endParaRPr lang="ru-RU" sz="2400" kern="1200" dirty="0">
            <a:solidFill>
              <a:srgbClr val="C00000"/>
            </a:solidFill>
          </a:endParaRPr>
        </a:p>
      </dsp:txBody>
      <dsp:txXfrm>
        <a:off x="387736" y="54024"/>
        <a:ext cx="5151617" cy="319654"/>
      </dsp:txXfrm>
    </dsp:sp>
    <dsp:sp modelId="{F7C4A2D9-D49C-4E45-8431-929F133E3632}">
      <dsp:nvSpPr>
        <dsp:cNvPr id="0" name=""/>
        <dsp:cNvSpPr/>
      </dsp:nvSpPr>
      <dsp:spPr>
        <a:xfrm>
          <a:off x="0" y="1880984"/>
          <a:ext cx="7408862" cy="173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5010" tIns="249936" rIns="575010" bIns="14224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 аналогии с профилями авторов, для учреждений, сотрудники которых опубликовали более одной статьи, в </a:t>
          </a:r>
          <a:r>
            <a:rPr lang="ru-RU" sz="2000" kern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Scopus</a:t>
          </a:r>
          <a:r>
            <a:rPr lang="ru-RU" sz="20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создаются профили с уникальными идентификаторами учреждений (</a:t>
          </a:r>
          <a:r>
            <a:rPr lang="ru-RU" sz="2000" b="1" kern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Scopus</a:t>
          </a: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Affiliation</a:t>
          </a: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Identifier</a:t>
          </a:r>
          <a:r>
            <a:rPr lang="ru-RU" sz="20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).</a:t>
          </a:r>
          <a:endParaRPr lang="ru-RU" sz="200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880984"/>
        <a:ext cx="7408862" cy="1738800"/>
      </dsp:txXfrm>
    </dsp:sp>
    <dsp:sp modelId="{7BDCA946-78B9-49E5-A8EB-EBE6B4A97FD6}">
      <dsp:nvSpPr>
        <dsp:cNvPr id="0" name=""/>
        <dsp:cNvSpPr/>
      </dsp:nvSpPr>
      <dsp:spPr>
        <a:xfrm>
          <a:off x="370443" y="1703864"/>
          <a:ext cx="5186203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6" tIns="0" rIns="19602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</a:rPr>
            <a:t>Учреждений</a:t>
          </a:r>
          <a:endParaRPr lang="ru-RU" sz="2400" kern="1200" dirty="0">
            <a:solidFill>
              <a:srgbClr val="C00000"/>
            </a:solidFill>
          </a:endParaRPr>
        </a:p>
      </dsp:txBody>
      <dsp:txXfrm>
        <a:off x="387736" y="1721157"/>
        <a:ext cx="5151617" cy="319654"/>
      </dsp:txXfrm>
    </dsp:sp>
    <dsp:sp modelId="{D687AB15-9E1D-48BD-8A19-99DBFCD65A2E}">
      <dsp:nvSpPr>
        <dsp:cNvPr id="0" name=""/>
        <dsp:cNvSpPr/>
      </dsp:nvSpPr>
      <dsp:spPr>
        <a:xfrm>
          <a:off x="0" y="3861704"/>
          <a:ext cx="7408862" cy="926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5010" tIns="249936" rIns="575010" bIns="14224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Инструмент </a:t>
          </a:r>
          <a:r>
            <a:rPr lang="ru-RU" sz="2000" b="1" kern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Journal</a:t>
          </a: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Analyzer</a:t>
          </a:r>
          <a:r>
            <a:rPr lang="ru-RU" sz="20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позволяет проводить расширенный анализ научного уровня изданий</a:t>
          </a:r>
          <a:endParaRPr lang="ru-RU" sz="200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861704"/>
        <a:ext cx="7408862" cy="926100"/>
      </dsp:txXfrm>
    </dsp:sp>
    <dsp:sp modelId="{4B41770E-D999-4AA2-A0B9-B1AC819A5A33}">
      <dsp:nvSpPr>
        <dsp:cNvPr id="0" name=""/>
        <dsp:cNvSpPr/>
      </dsp:nvSpPr>
      <dsp:spPr>
        <a:xfrm>
          <a:off x="370443" y="3684584"/>
          <a:ext cx="5186203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6" tIns="0" rIns="19602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</a:rPr>
            <a:t>Журналов</a:t>
          </a:r>
          <a:endParaRPr lang="ru-RU" sz="2400" kern="1200" dirty="0">
            <a:solidFill>
              <a:srgbClr val="C00000"/>
            </a:solidFill>
          </a:endParaRPr>
        </a:p>
      </dsp:txBody>
      <dsp:txXfrm>
        <a:off x="387736" y="3701877"/>
        <a:ext cx="5151617" cy="319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9BD0A1-9602-41F6-A83C-BFC1956EFEB0}">
      <dsp:nvSpPr>
        <dsp:cNvPr id="0" name=""/>
        <dsp:cNvSpPr/>
      </dsp:nvSpPr>
      <dsp:spPr>
        <a:xfrm>
          <a:off x="1368151" y="7284"/>
          <a:ext cx="1904366" cy="6401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Базы данных</a:t>
          </a:r>
          <a:endParaRPr lang="ru-RU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86899" y="26032"/>
        <a:ext cx="1866870" cy="602618"/>
      </dsp:txXfrm>
    </dsp:sp>
    <dsp:sp modelId="{00EA58D9-0644-42D7-BAC9-C5A10ABE3555}">
      <dsp:nvSpPr>
        <dsp:cNvPr id="0" name=""/>
        <dsp:cNvSpPr/>
      </dsp:nvSpPr>
      <dsp:spPr>
        <a:xfrm>
          <a:off x="1558588" y="647398"/>
          <a:ext cx="1029314" cy="289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035"/>
              </a:lnTo>
              <a:lnTo>
                <a:pt x="1029314" y="28903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1C52D2-6F31-4CCD-BDED-5E6DC171F06D}">
      <dsp:nvSpPr>
        <dsp:cNvPr id="0" name=""/>
        <dsp:cNvSpPr/>
      </dsp:nvSpPr>
      <dsp:spPr>
        <a:xfrm>
          <a:off x="2587902" y="670152"/>
          <a:ext cx="3774020" cy="5325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Web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of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Science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Core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Соllection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03500" y="685750"/>
        <a:ext cx="3742824" cy="501366"/>
      </dsp:txXfrm>
    </dsp:sp>
    <dsp:sp modelId="{A419A1B0-E98F-49AC-B1DD-F3C5AC660F01}">
      <dsp:nvSpPr>
        <dsp:cNvPr id="0" name=""/>
        <dsp:cNvSpPr/>
      </dsp:nvSpPr>
      <dsp:spPr>
        <a:xfrm>
          <a:off x="1558588" y="647398"/>
          <a:ext cx="1029314" cy="822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2782"/>
              </a:lnTo>
              <a:lnTo>
                <a:pt x="1029314" y="82278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5C4799-5263-459F-97A6-4BBA29989E94}">
      <dsp:nvSpPr>
        <dsp:cNvPr id="0" name=""/>
        <dsp:cNvSpPr/>
      </dsp:nvSpPr>
      <dsp:spPr>
        <a:xfrm>
          <a:off x="2587902" y="1232199"/>
          <a:ext cx="3774020" cy="4759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Current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Contens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Connect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01842" y="1246139"/>
        <a:ext cx="3746140" cy="448082"/>
      </dsp:txXfrm>
    </dsp:sp>
    <dsp:sp modelId="{813186E5-8644-43CB-9B76-21F99BD443E4}">
      <dsp:nvSpPr>
        <dsp:cNvPr id="0" name=""/>
        <dsp:cNvSpPr/>
      </dsp:nvSpPr>
      <dsp:spPr>
        <a:xfrm>
          <a:off x="1558588" y="647398"/>
          <a:ext cx="1029314" cy="1277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7658"/>
              </a:lnTo>
              <a:lnTo>
                <a:pt x="1029314" y="127765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5F3C6B-6CAC-4CD4-8039-C2E59E33A129}">
      <dsp:nvSpPr>
        <dsp:cNvPr id="0" name=""/>
        <dsp:cNvSpPr/>
      </dsp:nvSpPr>
      <dsp:spPr>
        <a:xfrm>
          <a:off x="2587902" y="1737647"/>
          <a:ext cx="3774020" cy="3748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BIOSIS </a:t>
          </a:r>
          <a:r>
            <a:rPr lang="ru-RU" sz="2000" kern="1200" dirty="0" err="1" smtClean="0"/>
            <a:t>Citation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Index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98880" y="1748625"/>
        <a:ext cx="3752064" cy="352863"/>
      </dsp:txXfrm>
    </dsp:sp>
    <dsp:sp modelId="{DA3E4C3C-132E-4C28-BE81-90A9577E64B6}">
      <dsp:nvSpPr>
        <dsp:cNvPr id="0" name=""/>
        <dsp:cNvSpPr/>
      </dsp:nvSpPr>
      <dsp:spPr>
        <a:xfrm>
          <a:off x="1558588" y="647398"/>
          <a:ext cx="1029314" cy="16765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6500"/>
              </a:lnTo>
              <a:lnTo>
                <a:pt x="1029314" y="167650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A39716-168D-4822-85BA-1C3ADF23D822}">
      <dsp:nvSpPr>
        <dsp:cNvPr id="0" name=""/>
        <dsp:cNvSpPr/>
      </dsp:nvSpPr>
      <dsp:spPr>
        <a:xfrm>
          <a:off x="2587902" y="2141950"/>
          <a:ext cx="3774020" cy="3638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Data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Citation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index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98560" y="2152608"/>
        <a:ext cx="3752704" cy="342580"/>
      </dsp:txXfrm>
    </dsp:sp>
    <dsp:sp modelId="{8C1C5C8C-CE64-41FF-AAD3-5CEE157EF68C}">
      <dsp:nvSpPr>
        <dsp:cNvPr id="0" name=""/>
        <dsp:cNvSpPr/>
      </dsp:nvSpPr>
      <dsp:spPr>
        <a:xfrm>
          <a:off x="1558588" y="647398"/>
          <a:ext cx="1029314" cy="2134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4655"/>
              </a:lnTo>
              <a:lnTo>
                <a:pt x="1029314" y="213465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079568-CE44-4CD0-9560-FB726895A954}">
      <dsp:nvSpPr>
        <dsp:cNvPr id="0" name=""/>
        <dsp:cNvSpPr/>
      </dsp:nvSpPr>
      <dsp:spPr>
        <a:xfrm>
          <a:off x="2587902" y="2535332"/>
          <a:ext cx="3774020" cy="4934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KCI-</a:t>
          </a:r>
          <a:r>
            <a:rPr lang="ru-RU" sz="2000" kern="1200" dirty="0" err="1" smtClean="0"/>
            <a:t>Korean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Journal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Database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02354" y="2549784"/>
        <a:ext cx="3745116" cy="464539"/>
      </dsp:txXfrm>
    </dsp:sp>
    <dsp:sp modelId="{53EF2563-7CF5-454F-A0D3-67DDBC35404F}">
      <dsp:nvSpPr>
        <dsp:cNvPr id="0" name=""/>
        <dsp:cNvSpPr/>
      </dsp:nvSpPr>
      <dsp:spPr>
        <a:xfrm>
          <a:off x="1558588" y="647398"/>
          <a:ext cx="1029314" cy="26369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6901"/>
              </a:lnTo>
              <a:lnTo>
                <a:pt x="1029314" y="263690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A45F42-2A8F-4BDA-B0E9-0F8A162F9869}">
      <dsp:nvSpPr>
        <dsp:cNvPr id="0" name=""/>
        <dsp:cNvSpPr/>
      </dsp:nvSpPr>
      <dsp:spPr>
        <a:xfrm>
          <a:off x="2587902" y="3058260"/>
          <a:ext cx="3774020" cy="452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Russian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Science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Citation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Index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01143" y="3071501"/>
        <a:ext cx="3747538" cy="425596"/>
      </dsp:txXfrm>
    </dsp:sp>
    <dsp:sp modelId="{045D56F9-9727-4DCC-806D-B106A20B1EF7}">
      <dsp:nvSpPr>
        <dsp:cNvPr id="0" name=""/>
        <dsp:cNvSpPr/>
      </dsp:nvSpPr>
      <dsp:spPr>
        <a:xfrm>
          <a:off x="1558588" y="647398"/>
          <a:ext cx="1029314" cy="3150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0252"/>
              </a:lnTo>
              <a:lnTo>
                <a:pt x="1029314" y="315025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CFE79B-00FE-4988-9766-B7C3A26D5BB7}">
      <dsp:nvSpPr>
        <dsp:cNvPr id="0" name=""/>
        <dsp:cNvSpPr/>
      </dsp:nvSpPr>
      <dsp:spPr>
        <a:xfrm>
          <a:off x="2587902" y="3539823"/>
          <a:ext cx="3774020" cy="5156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SciELO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Citation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Index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03005" y="3554926"/>
        <a:ext cx="3743814" cy="485449"/>
      </dsp:txXfrm>
    </dsp:sp>
    <dsp:sp modelId="{BD6CBD5E-59A7-4F96-9555-329C5A3DA1B2}">
      <dsp:nvSpPr>
        <dsp:cNvPr id="0" name=""/>
        <dsp:cNvSpPr/>
      </dsp:nvSpPr>
      <dsp:spPr>
        <a:xfrm>
          <a:off x="1558588" y="647398"/>
          <a:ext cx="1037443" cy="3617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7166"/>
              </a:lnTo>
              <a:lnTo>
                <a:pt x="1037443" y="361716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15979-155B-4232-B7DB-E62D65416C06}">
      <dsp:nvSpPr>
        <dsp:cNvPr id="0" name=""/>
        <dsp:cNvSpPr/>
      </dsp:nvSpPr>
      <dsp:spPr>
        <a:xfrm>
          <a:off x="2596031" y="4062742"/>
          <a:ext cx="3774020" cy="403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Zoological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Record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07853" y="4074564"/>
        <a:ext cx="3750376" cy="380000"/>
      </dsp:txXfrm>
    </dsp:sp>
    <dsp:sp modelId="{1F7BB108-5588-48E3-934F-76582CC455CD}">
      <dsp:nvSpPr>
        <dsp:cNvPr id="0" name=""/>
        <dsp:cNvSpPr/>
      </dsp:nvSpPr>
      <dsp:spPr>
        <a:xfrm>
          <a:off x="1558588" y="647398"/>
          <a:ext cx="1029314" cy="4084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84849"/>
              </a:lnTo>
              <a:lnTo>
                <a:pt x="1029314" y="408484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193AC-5420-43B7-B418-C6711A7C70E4}">
      <dsp:nvSpPr>
        <dsp:cNvPr id="0" name=""/>
        <dsp:cNvSpPr/>
      </dsp:nvSpPr>
      <dsp:spPr>
        <a:xfrm>
          <a:off x="2587902" y="4518092"/>
          <a:ext cx="3774020" cy="4283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Derwent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Innovations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Index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00447" y="4530637"/>
        <a:ext cx="3748930" cy="403221"/>
      </dsp:txXfrm>
    </dsp:sp>
    <dsp:sp modelId="{6C4585A7-59A3-4F20-BB6A-91A078B0F319}">
      <dsp:nvSpPr>
        <dsp:cNvPr id="0" name=""/>
        <dsp:cNvSpPr/>
      </dsp:nvSpPr>
      <dsp:spPr>
        <a:xfrm>
          <a:off x="1558588" y="647398"/>
          <a:ext cx="1029314" cy="4530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0518"/>
              </a:lnTo>
              <a:lnTo>
                <a:pt x="1029314" y="453051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AB27CA-D352-49A5-A2BA-6C18AEB1C901}">
      <dsp:nvSpPr>
        <dsp:cNvPr id="0" name=""/>
        <dsp:cNvSpPr/>
      </dsp:nvSpPr>
      <dsp:spPr>
        <a:xfrm>
          <a:off x="2587902" y="4975887"/>
          <a:ext cx="3774020" cy="404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Medline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99736" y="4987721"/>
        <a:ext cx="3750352" cy="3803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D8257-7A3F-4B9D-BC6F-202E42326F3E}">
      <dsp:nvSpPr>
        <dsp:cNvPr id="0" name=""/>
        <dsp:cNvSpPr/>
      </dsp:nvSpPr>
      <dsp:spPr>
        <a:xfrm>
          <a:off x="2726" y="275746"/>
          <a:ext cx="5140626" cy="895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Аналитические инструменты</a:t>
          </a:r>
          <a:endParaRPr lang="ru-RU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950" y="301970"/>
        <a:ext cx="5088178" cy="842898"/>
      </dsp:txXfrm>
    </dsp:sp>
    <dsp:sp modelId="{D3D2007C-F5C2-41C5-AEE8-5D4F53080FDF}">
      <dsp:nvSpPr>
        <dsp:cNvPr id="0" name=""/>
        <dsp:cNvSpPr/>
      </dsp:nvSpPr>
      <dsp:spPr>
        <a:xfrm>
          <a:off x="516789" y="1171092"/>
          <a:ext cx="531638" cy="975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5900"/>
              </a:lnTo>
              <a:lnTo>
                <a:pt x="531638" y="97590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4D6867-86E6-40B9-A0E1-F406FD4F56D2}">
      <dsp:nvSpPr>
        <dsp:cNvPr id="0" name=""/>
        <dsp:cNvSpPr/>
      </dsp:nvSpPr>
      <dsp:spPr>
        <a:xfrm>
          <a:off x="1048427" y="1737834"/>
          <a:ext cx="5792332" cy="818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Journal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Citation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Reports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72395" y="1761802"/>
        <a:ext cx="5744396" cy="770382"/>
      </dsp:txXfrm>
    </dsp:sp>
    <dsp:sp modelId="{B515E492-4396-4E7D-ADFD-530379BBE06D}">
      <dsp:nvSpPr>
        <dsp:cNvPr id="0" name=""/>
        <dsp:cNvSpPr/>
      </dsp:nvSpPr>
      <dsp:spPr>
        <a:xfrm>
          <a:off x="516789" y="1171092"/>
          <a:ext cx="516789" cy="19933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3368"/>
              </a:lnTo>
              <a:lnTo>
                <a:pt x="516789" y="199336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3B01D0-3E66-40E2-ADCC-394D8978EE0A}">
      <dsp:nvSpPr>
        <dsp:cNvPr id="0" name=""/>
        <dsp:cNvSpPr/>
      </dsp:nvSpPr>
      <dsp:spPr>
        <a:xfrm>
          <a:off x="1033578" y="2732548"/>
          <a:ext cx="5807181" cy="8638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Essential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Science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Indicators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58879" y="2757849"/>
        <a:ext cx="5756579" cy="8132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34A1-E8D7-4679-B4DC-A082A9A1492A}" type="datetimeFigureOut">
              <a:rPr lang="ru-RU" smtClean="0"/>
              <a:pPr/>
              <a:t>14.07.2017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5A76-44B9-4928-8FAA-C381391153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34A1-E8D7-4679-B4DC-A082A9A1492A}" type="datetimeFigureOut">
              <a:rPr lang="ru-RU" smtClean="0"/>
              <a:pPr/>
              <a:t>14.07.2017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5A76-44B9-4928-8FAA-C381391153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34A1-E8D7-4679-B4DC-A082A9A1492A}" type="datetimeFigureOut">
              <a:rPr lang="ru-RU" smtClean="0"/>
              <a:pPr/>
              <a:t>14.07.2017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5A76-44B9-4928-8FAA-C3813911539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34A1-E8D7-4679-B4DC-A082A9A1492A}" type="datetimeFigureOut">
              <a:rPr lang="ru-RU" smtClean="0"/>
              <a:pPr/>
              <a:t>14.07.2017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5A76-44B9-4928-8FAA-C381391153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34A1-E8D7-4679-B4DC-A082A9A1492A}" type="datetimeFigureOut">
              <a:rPr lang="ru-RU" smtClean="0"/>
              <a:pPr/>
              <a:t>14.07.2017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5A76-44B9-4928-8FAA-C381391153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34A1-E8D7-4679-B4DC-A082A9A1492A}" type="datetimeFigureOut">
              <a:rPr lang="ru-RU" smtClean="0"/>
              <a:pPr/>
              <a:t>14.07.2017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5A76-44B9-4928-8FAA-C381391153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34A1-E8D7-4679-B4DC-A082A9A1492A}" type="datetimeFigureOut">
              <a:rPr lang="ru-RU" smtClean="0"/>
              <a:pPr/>
              <a:t>14.07.2017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5A76-44B9-4928-8FAA-C381391153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34A1-E8D7-4679-B4DC-A082A9A1492A}" type="datetimeFigureOut">
              <a:rPr lang="ru-RU" smtClean="0"/>
              <a:pPr/>
              <a:t>14.07.2017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5A76-44B9-4928-8FAA-C381391153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34A1-E8D7-4679-B4DC-A082A9A1492A}" type="datetimeFigureOut">
              <a:rPr lang="ru-RU" smtClean="0"/>
              <a:pPr/>
              <a:t>14.07.2017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5A76-44B9-4928-8FAA-C381391153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34A1-E8D7-4679-B4DC-A082A9A1492A}" type="datetimeFigureOut">
              <a:rPr lang="ru-RU" smtClean="0"/>
              <a:pPr/>
              <a:t>14.07.2017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5A76-44B9-4928-8FAA-C381391153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34A1-E8D7-4679-B4DC-A082A9A1492A}" type="datetimeFigureOut">
              <a:rPr lang="ru-RU" smtClean="0"/>
              <a:pPr/>
              <a:t>14.07.2017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5A76-44B9-4928-8FAA-C381391153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E3934A1-E8D7-4679-B4DC-A082A9A1492A}" type="datetimeFigureOut">
              <a:rPr lang="ru-RU" smtClean="0"/>
              <a:pPr/>
              <a:t>14.07.2017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3FD5A76-44B9-4928-8FAA-C381391153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cience.spb.ru/images/resources/index/scopus_guide_01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cience.spb.ru/images/resources/index/scopus_guide_02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science.spb.ru/images/resources/index/scopus_guide_03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science.spb.ru/images/resources/index/scopus_guide_04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scopus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opus.com/search/form/authorFreeLookup.uri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ebofknowledge.com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science.spb.ru/images/news/csrnews/2014/03/wos/04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science.spb.ru/images/news/csrnews/2014/03/wos/05.jp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science.spb.ru/images/news/csrnews/2014/03/wos/07.jpg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science.spb.ru/images/news/csrnews/2014/03/wos/15.jpg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175351" cy="1793167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Основы научных и экспериментальных исследований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Лекция №2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«</a:t>
            </a:r>
            <a:r>
              <a:rPr lang="en-US" sz="3200" b="1" dirty="0" smtClean="0">
                <a:solidFill>
                  <a:srgbClr val="C00000"/>
                </a:solidFill>
              </a:rPr>
              <a:t>Scopus, WOS</a:t>
            </a:r>
            <a:r>
              <a:rPr lang="ru-RU" sz="3200" b="1" dirty="0" smtClean="0">
                <a:solidFill>
                  <a:srgbClr val="C00000"/>
                </a:solidFill>
              </a:rPr>
              <a:t>»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6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57224" y="1857364"/>
            <a:ext cx="7408333" cy="453650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ПОИСК ФРАЗ</a:t>
            </a:r>
          </a:p>
          <a:p>
            <a:pPr lvl="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Несколько слов, разделенных пробелом, воспринимаются как соединенные оператором AND (И). Для поиска целой фразы ее следует заключить в кавычки или фигурные скобки.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фразы в кавычках « » будут найдены примерные соответствия. При этом будут отображаться результаты в единственном и во множественном числе (с некоторыми исключениями). Символы не учитываются. Могут применяться групповые символы. </a:t>
            </a:r>
          </a:p>
          <a:p>
            <a:pPr marL="274320" lvl="1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помощью фигурных скобок { } можно искать конкретные фразы. Они ограничивают поиск до указанной цепочки знаков, при этом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могут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использоваться символы. По запросу {интернет-сайт} будут показаны только результаты для комбинации интернет-сайт.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 информации в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SCOPUS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student\Desktop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143248"/>
            <a:ext cx="6135687" cy="438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666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060848"/>
            <a:ext cx="8568951" cy="406531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ГРУППОВЫЕ СИМВОЛЫ</a:t>
            </a:r>
          </a:p>
          <a:p>
            <a:pPr lvl="1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заменяет любое количество знаков (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по запросу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токси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* будут выданы результаты для токсин, токсичный, токсичность, токсикология и т. д.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1"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заменяет один знак (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по запросу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токсичн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?? будут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выданы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результаты для токсичный и токсичная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lvl="0" indent="0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ЛОГИЧЕСКИЕ ОПЕРАТОРЫ И ОПЕРАТОРЫ ОПРЕДЕЛЕНИЯ СТЕПЕНИ СООТВЕТСТВИЯ </a:t>
            </a:r>
          </a:p>
          <a:p>
            <a:pPr lvl="1"/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(И) Для поиска статей, содержащих два слова: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food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poison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(ИЛИ) Для поиска статей, содержащих хотя бы одно из двух слов: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weather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climate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(НЕ) Для поиска статей, не содержащих слов, следующих за оператором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tumor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AND NOT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malignant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W/n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ограничения поиска до n слов между двумя заданными, порядок слов не играет роли: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Pain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W/5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morphine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PRE/n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Для ограничения поиска до n слов между двумя заданными, порядок слов фиксирован: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newborn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PRE/3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screening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Приоритет операторов (можно изменять при помощи круглых скобок)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 информации в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SCOPUS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438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5272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Начало поиска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 descr="Работа с БД Scopus">
            <a:hlinkClick r:id="rId2" tooltip="&quot;Работа с БД Scopus&quot;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1071546"/>
            <a:ext cx="6677934" cy="43028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42844" y="5357826"/>
            <a:ext cx="878687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Поиск по документам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 вкладка – главное поисковое окно на домашней странице. Чтобы начать поиск, введите термины в предоставленном поле.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5429264"/>
            <a:ext cx="850112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Поиск по автору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Выберите вкладку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Author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Search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поиска статей определенного автора по его имени.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357826"/>
            <a:ext cx="850112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Поиск по организации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Выберите вкладку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Affiliation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Search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поиска статей по определенной организации.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2844" y="5257562"/>
            <a:ext cx="850112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Просмотр источников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Просматривайте алфавитный список всех журналов, коллекций книг, профессиональных изданий, и материалов конференций, доступных в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Scopus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5500702"/>
            <a:ext cx="835824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журналов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Предоставляет доступ к Анализу Журналов.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85720" y="5429264"/>
            <a:ext cx="828680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Логические операторы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Выберите И, ИЛИ, НЕ для объединения поисковых терминов.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85720" y="5500702"/>
            <a:ext cx="842968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Выбор полей поиска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Выберите, в каких полях проводить поиск по вашему запросу.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14282" y="5286388"/>
            <a:ext cx="84296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Добавление строки поиска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поиска по нескольким изданиям или ключевым словам нажмите кнопку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Add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search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field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14282" y="5357826"/>
            <a:ext cx="84296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Настраиваемые ограничения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Управляйте поиском, ограничивая его по дате выхода издания, недавно добавленным документам, типам документов или темам.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14282" y="5286388"/>
            <a:ext cx="82868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История поиска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нижнем поле отображается история поиска. История очищается после завершения сессии.</a:t>
            </a: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85720" y="5257562"/>
            <a:ext cx="85725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Объединенный поиск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поле «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Combine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Queries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истории поиска вы можете ввести номера тех поисков текущей сессии, которые вы хотите объединить. Соединяйте их при помощи символа # и используя операторы И, ИЛИ и НЕ.</a:t>
            </a: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5286388"/>
            <a:ext cx="83582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Настройка уведомлений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Выберите «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Set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Alert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чтобы получать уведомления по электронной почте, или «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Set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feed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чтобы получать обновления через RSS. Наведя курсор на результат поиска в Истории поиска, вы увидите следующие опции: Установить уведомление по электронной почте, через RSS, Сохранить, Изменить, или Удалить.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749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Параметры уточнения и сортировка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Работа с БД Scopus">
            <a:hlinkClick r:id="rId2" tooltip="&quot;Работа с БД Scopus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928670"/>
            <a:ext cx="7429552" cy="42862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42844" y="5286388"/>
            <a:ext cx="87154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Установить уведомление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Уведомляет вас по электронной почте или через RSS о том, что появилась новая статья, удовлетворяющая вашим параметрам поиска.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2844" y="5257562"/>
            <a:ext cx="864399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результатов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Нажмите, чтобы увидеть анализ ваших результатов поиска, показывающий в графиках количество документов, публикационную активность, источники, авторов, принадлежность к организации и т.д.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5500702"/>
            <a:ext cx="850112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результатов поиска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Отображает число найденных документов.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572140"/>
            <a:ext cx="850112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Поиск в результатах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Добавляйте дополнительные параметры к поиску, набирая их здесь.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2844" y="5357826"/>
            <a:ext cx="87154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Уточнение результатов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помощью панели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Refine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 можете ограничить результаты своего поиска определенными категориями документов.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5257562"/>
            <a:ext cx="85725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Обработка результатов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Экспорт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Загрузка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Обзор цитирования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42844" y="5357826"/>
            <a:ext cx="864399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Отображение страницы с подробным описанием документа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вы нажмете на название статьи, откроется страница с подробным описанием – аннотацией и списком ссылок. 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4282" y="5357826"/>
            <a:ext cx="850112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Ссылки на полные тексты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Нажимая на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View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Publisher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вы переходите на полный текст статьи на сайте издательства, при наличии у вас прав доступа к полному тексту.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14282" y="5257562"/>
            <a:ext cx="85725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сортировки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умолчанию список результатов отсортирован по году выхода публикации. Вы можете провести сортировку по количеству цитирований, релевантности, имени автора, и источнику.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85720" y="5143512"/>
            <a:ext cx="84296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Просмотр ссылок (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View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Добавление в собственный список (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Add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my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list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Создавайте библиографию (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Create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bibliography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Отправить статью по электронной почте (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Email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).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Печать.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666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4401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MENDELEY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Работа с БД Scopus">
            <a:hlinkClick r:id="rId2" tooltip="&quot;Работа с БД Scopus&quot;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714356"/>
            <a:ext cx="6390472" cy="44291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57158" y="5214950"/>
            <a:ext cx="82868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Экспорт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Нажав на кнопку 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Export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выбора одного или более результатов поиска, вы увидите всплывающее окно с различными параметрами экспорта.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103674"/>
            <a:ext cx="8572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Mendeley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одно нажатие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выборе опции «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Save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Mendeley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на странице результатов поиска появится значок «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Save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Mendeley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.Как только этот значок будет выбран,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Mendeley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интернет-импортер будет активирован. Пользователи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Mendeley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могут автоматически загрузить записи в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Mendeley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5214950"/>
            <a:ext cx="8643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Интернет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импортер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Mendeley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Mendeley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Web Importer)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выборе опции «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Save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Mendeley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происходит активация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Mendeley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Importer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все пользователи, вошедшие в систему, могут экспортировать свои библиографические списки в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Mendeley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66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16977"/>
            <a:ext cx="8229600" cy="1069713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MENDELEY</a:t>
            </a:r>
            <a:endParaRPr lang="ru-RU" dirty="0"/>
          </a:p>
        </p:txBody>
      </p:sp>
      <p:pic>
        <p:nvPicPr>
          <p:cNvPr id="4" name="Объект 3" descr="Работа с БД Scopus">
            <a:hlinkClick r:id="rId2" tooltip="&quot;Работа с БД Scopus&quot;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857232"/>
            <a:ext cx="6963686" cy="43577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14282" y="5429264"/>
            <a:ext cx="864399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Ссылка на полный текст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Нажимая на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View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publisher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вы получаете доступ к полному тексту статьи на сайте издательства (при наличии прав).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5429264"/>
            <a:ext cx="842968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Переход на страницу с информацией об авторе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Ссылки на страницы с информацией об авторах.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5429264"/>
            <a:ext cx="850112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Ключевые слова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Ключевые слова, указанные автором, и ключевые слова из тезауруса отображаются в полях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Author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keywords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Indexed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keywords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5357826"/>
            <a:ext cx="84296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Ссылки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Список ссылок, цитируемых в данной статье, отображается в поле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5257562"/>
            <a:ext cx="835824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Сохранение в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Mendeley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(Save to </a:t>
            </a: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Mendeley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пользователь выбрал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Mendeley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качестве предпочтительного инструмента управления ссылками, значок «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Save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Mendeley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появится на странице аннотаций.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5357826"/>
            <a:ext cx="84296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Цитирования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поле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Cited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since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1996 (цитирования, начиная с 1996) отображаются последние две работы, цитирующие данную статью.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85720" y="5357826"/>
            <a:ext cx="82868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Уведомления о новых цитированиях статьи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Настройте оповещения об изменениях цитирований документа по электронной почте (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Set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alert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или через RSS (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Set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feed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4282" y="5357826"/>
            <a:ext cx="850112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Поиск статей по связанным тематикам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Поиск статей, у которых ссылки, авторы, или ключевые слова, совпадают с выбранной.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42844" y="5286388"/>
            <a:ext cx="8501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Читательская статистика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Mendeley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Показывает сколько раз пользователи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Mendeley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загрузили определенную статью в свои библиотеки. Кроме этого, данная статистика показывает разбивку по демографическим признакам, таким как научная дисциплина, научный статус, страна.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42844" y="5286388"/>
            <a:ext cx="8429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Altmetric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Scopus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Altmetric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веб-приложение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 стороннего производителя. Вы можете ознакомиться с упоминаниями определенной статьи в социальных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основных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медийных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источниках, а также число прочитанных раз в популярных системах управления ссылками. 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064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2474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Обзор цитирований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1пк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928670"/>
            <a:ext cx="5736158" cy="442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2844" y="5572140"/>
            <a:ext cx="85725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цитируемых документов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Здесь будет представлено количество цитируемых документов.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5572140"/>
            <a:ext cx="807249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Общее количество цитирований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цитирований каждой статьи за год.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57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02488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Обзор цитирований</a:t>
            </a:r>
            <a:endParaRPr lang="ru-RU" dirty="0"/>
          </a:p>
        </p:txBody>
      </p:sp>
      <p:pic>
        <p:nvPicPr>
          <p:cNvPr id="1026" name="Picture 2" descr="C:\Users\1пк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7" y="857233"/>
            <a:ext cx="6536834" cy="450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596" y="5500702"/>
            <a:ext cx="835824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Просмотр количества цитирований в профиле автора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 же возможности, что при просмотре профиля автора в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Scopus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имя автора, принадлежность к организации, название документа, страна, тип документа и область научных знаний.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5500702"/>
            <a:ext cx="84296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Просмотр данных о цитировании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 можете проводить анализ цитирований, нажав на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View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Citation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Overview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Вы увидите таблицу, отображающую количество цитат в год для каждой статьи.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700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09688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езультатов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1пк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857232"/>
            <a:ext cx="7000924" cy="471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034" y="5643578"/>
            <a:ext cx="81439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Анализировать результаты (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Analyze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Ссылка на анализ результатов находится на странице с результатами поиска.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5500702"/>
            <a:ext cx="835824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поиска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Организованы в следующем порядке: год публикации, название источника, имя автора, принадлежность к организации, страна, тип документа, тематика.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196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5272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журналов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1пк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928670"/>
            <a:ext cx="6572296" cy="446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7158" y="5715016"/>
            <a:ext cx="814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Аналитика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начать работу, нажмите на вкладку «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Analytics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5643578"/>
            <a:ext cx="842968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Поиск журналов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Введите часть названия журнала, который вы ищете, в поисковое поле.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5214950"/>
            <a:ext cx="84296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оценки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SNIP (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Source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Normalized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Impact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Paper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Цитирования (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Citations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Документы (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Documents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Процент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нецитировавшихся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документов (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Percent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Cited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Процент обзорных статей (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Percent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Reviews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429264"/>
            <a:ext cx="821537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Выбор журнала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Дважды щелкните по названию нужного вам журнала в результатах поиска или перетащите его в поле, находящееся в правой половине экрана.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070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24" y="5214950"/>
            <a:ext cx="7408333" cy="2054220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  <a:hlinkClick r:id="rId2"/>
              </a:rPr>
              <a:t>SCOPUS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—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международная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мультидисциплинарная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библиографическая и реферативная база данных и инструмент для отслеживания цитируемости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статей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SCOPUS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student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85860"/>
            <a:ext cx="7715304" cy="3857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397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 по автору и профилю автора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1пк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928670"/>
            <a:ext cx="5572164" cy="485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5720" y="5786454"/>
            <a:ext cx="864399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Поиск по автору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Выберите вкладку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Author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Search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чтобы проводить поиск по имени автора.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643578"/>
            <a:ext cx="8286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Имя автора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Введите фамилию и инициалы или имя автора для отображения списка авторов. Вы также можете производить поиск совместно с указанием принадлежности автора к организации.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643578"/>
            <a:ext cx="82153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Просмотр профиля автора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Нажатие на имя автора открывает страницу с информацией о нем. При наведении курсора на профиль, появляются опции «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view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last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title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(«просмотр последней работы») и «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documents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(«документы») данного автора.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460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47"/>
            <a:ext cx="8229600" cy="125272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Информация об авторе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1пк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928670"/>
            <a:ext cx="7179140" cy="44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5720" y="5500702"/>
            <a:ext cx="85725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Профиль автора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странице автора вы можете найти его статьи, принадлежность к организации, ORCID ID, цитирующие его документы, h-индекс, а так же можете проанализировать цитируемость.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429264"/>
            <a:ext cx="85725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о статье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Проверьте в поле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Documents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какие статьи написаны данным автором.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Author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Evaluator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покажет результаты публикационной деятельности автора в виде графика.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2844" y="5534561"/>
            <a:ext cx="87868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Цитирование в других документах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поле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Citations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проверьте, в каких документах ссылаются на статьи данного автора. Анализируйте цитируемость его статей, используя просмотр данных о цитировании (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View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citation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overview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534561"/>
            <a:ext cx="8929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h-index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Оценивает автора по количеству опубликованных работ и числу цитирований в других документах.. Можно отобразить в виде графика (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View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h-graph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5429264"/>
            <a:ext cx="835824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Вкладки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 вкладки - Документы (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Documents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), Цитирующие документы (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Cited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documents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и 150 соавторов (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150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co-authors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5565338"/>
            <a:ext cx="835824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Подписка на автора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Авторизуйтесь для того, чтобы установить оповещения и получать новые документы, опубликованные автором. 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5429264"/>
            <a:ext cx="835824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ORCID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Добавляйте документы в ваш профиль в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ORCID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Open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Contributor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Identifier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и/или создайте его.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85720" y="5643578"/>
            <a:ext cx="850112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Запрос на внесение изменений в данные об авторе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 можете сделать запрос на исправление профиля автора. 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4282" y="5565338"/>
            <a:ext cx="84296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График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График показывает количество документов, опубликованных автором, а также количество ссылок на автора за последние 10 лет.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551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err="1"/>
              <a:t>Author</a:t>
            </a:r>
            <a:r>
              <a:rPr lang="ru-RU" b="1" dirty="0"/>
              <a:t> ID</a:t>
            </a:r>
            <a:r>
              <a:rPr lang="ru-RU" dirty="0"/>
              <a:t> – система однозначной идентификации авторов, созданная компанией </a:t>
            </a:r>
            <a:r>
              <a:rPr lang="ru-RU" dirty="0" err="1" smtClean="0"/>
              <a:t>Elsevier</a:t>
            </a:r>
            <a:r>
              <a:rPr lang="ru-RU" dirty="0" smtClean="0"/>
              <a:t>. </a:t>
            </a:r>
            <a:r>
              <a:rPr lang="ru-RU" dirty="0"/>
              <a:t>Номера </a:t>
            </a:r>
            <a:r>
              <a:rPr lang="ru-RU" b="1" dirty="0" err="1"/>
              <a:t>Author</a:t>
            </a:r>
            <a:r>
              <a:rPr lang="ru-RU" b="1" dirty="0"/>
              <a:t> ID</a:t>
            </a:r>
            <a:r>
              <a:rPr lang="ru-RU" dirty="0"/>
              <a:t> призваны решить проблему надёжной привязки авторов к произведениям, возникающую из-за совпадений имён и </a:t>
            </a:r>
            <a:r>
              <a:rPr lang="ru-RU" dirty="0" smtClean="0"/>
              <a:t>фамилий. </a:t>
            </a:r>
            <a:r>
              <a:rPr lang="ru-RU" dirty="0"/>
              <a:t>Любому автору, чьи публикации индексируются в базе </a:t>
            </a:r>
            <a:r>
              <a:rPr lang="ru-RU" dirty="0" err="1"/>
              <a:t>Scopus</a:t>
            </a:r>
            <a:r>
              <a:rPr lang="ru-RU" dirty="0"/>
              <a:t>, автоматически присваивается уникальный идентификационный номер </a:t>
            </a:r>
            <a:r>
              <a:rPr lang="ru-RU" b="1" dirty="0" err="1"/>
              <a:t>Author</a:t>
            </a:r>
            <a:r>
              <a:rPr lang="ru-RU" b="1" dirty="0"/>
              <a:t> ID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авторским профилем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933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02737"/>
            <a:ext cx="8640959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сервис помогает учёным, имеющим публикации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Scopus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узнать свой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Author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ID, не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авторизуясь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в самой базе.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Зайдите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страницу </a:t>
            </a:r>
            <a:r>
              <a:rPr lang="ru-RU" b="1" u="sng" dirty="0" err="1">
                <a:latin typeface="Times New Roman" pitchFamily="18" charset="0"/>
                <a:cs typeface="Times New Roman" pitchFamily="18" charset="0"/>
                <a:hlinkClick r:id="rId2"/>
              </a:rPr>
              <a:t>Scopus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ru-RU" b="1" u="sng" dirty="0" err="1">
                <a:latin typeface="Times New Roman" pitchFamily="18" charset="0"/>
                <a:cs typeface="Times New Roman" pitchFamily="18" charset="0"/>
                <a:hlinkClick r:id="rId2"/>
              </a:rPr>
              <a:t>Author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Feedback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Введите свои фамилию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Last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name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Инициалы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Initials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или имя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First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name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и по желанию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аффиляцию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affiliation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Все данные вводятся на латинице. Нажмите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Search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Выберите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тот профиль, который Вы считаете своим, нажав на имя автора. В появившемся окне появится информация об авторе и его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Author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ID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Scopus Author Feedback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032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6"/>
            <a:ext cx="7660373" cy="39938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Войдите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Scopus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используя свои логин и пароль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Найдите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своё имя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Scopus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используя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Author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Search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Нажмите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своё имя, чтобы открыть профиль.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Нажмите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Save document alert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Set document feed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Введите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параметры публикаций, которые могут соответствовать Вашему профилю, и нажмите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Save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Настройка оповещений в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Scopus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320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675467"/>
            <a:ext cx="8712968" cy="3450696"/>
          </a:xfrm>
        </p:spPr>
        <p:txBody>
          <a:bodyPr>
            <a:normAutofit/>
          </a:bodyPr>
          <a:lstStyle/>
          <a:p>
            <a:pPr algn="just"/>
            <a:r>
              <a:rPr lang="ru-RU" sz="2800" b="1" u="sng" dirty="0" err="1">
                <a:latin typeface="Times New Roman" pitchFamily="18" charset="0"/>
                <a:cs typeface="Times New Roman" pitchFamily="18" charset="0"/>
                <a:hlinkClick r:id="rId2"/>
              </a:rPr>
              <a:t>Web</a:t>
            </a:r>
            <a:r>
              <a:rPr lang="ru-RU" sz="2800" b="1" u="sng" dirty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ru-RU" sz="2800" b="1" u="sng" dirty="0" err="1">
                <a:latin typeface="Times New Roman" pitchFamily="18" charset="0"/>
                <a:cs typeface="Times New Roman" pitchFamily="18" charset="0"/>
                <a:hlinkClick r:id="rId2"/>
              </a:rPr>
              <a:t>of</a:t>
            </a:r>
            <a:r>
              <a:rPr lang="ru-RU" sz="2800" b="1" u="sng" dirty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ru-RU" sz="2800" b="1" u="sng" dirty="0" err="1">
                <a:latin typeface="Times New Roman" pitchFamily="18" charset="0"/>
                <a:cs typeface="Times New Roman" pitchFamily="18" charset="0"/>
                <a:hlinkClick r:id="rId2"/>
              </a:rPr>
              <a:t>Science</a:t>
            </a:r>
            <a:r>
              <a:rPr lang="ru-RU" sz="2800" b="1" u="sng" dirty="0">
                <a:latin typeface="Times New Roman" pitchFamily="18" charset="0"/>
                <a:cs typeface="Times New Roman" pitchFamily="18" charset="0"/>
                <a:hlinkClick r:id="rId2"/>
              </a:rPr>
              <a:t> (</a:t>
            </a:r>
            <a:r>
              <a:rPr lang="ru-RU" sz="2800" b="1" u="sng" dirty="0" err="1">
                <a:latin typeface="Times New Roman" pitchFamily="18" charset="0"/>
                <a:cs typeface="Times New Roman" pitchFamily="18" charset="0"/>
                <a:hlinkClick r:id="rId2"/>
              </a:rPr>
              <a:t>WoS</a:t>
            </a:r>
            <a:r>
              <a:rPr lang="ru-RU" sz="2800" b="1" u="sng" dirty="0">
                <a:latin typeface="Times New Roman" pitchFamily="18" charset="0"/>
                <a:cs typeface="Times New Roman" pitchFamily="18" charset="0"/>
                <a:hlinkClick r:id="rId2"/>
              </a:rPr>
              <a:t>)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— это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мультидисциплинарная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платформа, помогающая быстро найти, проанализировать и обеспечить общий доступ к информации в области естественных, общественных и гуманитарных наук, а также искусства.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WOS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187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6979822"/>
              </p:ext>
            </p:extLst>
          </p:nvPr>
        </p:nvGraphicFramePr>
        <p:xfrm>
          <a:off x="-540568" y="1340768"/>
          <a:ext cx="8568952" cy="538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Ресурсы на платформе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Of Science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787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0283696"/>
              </p:ext>
            </p:extLst>
          </p:nvPr>
        </p:nvGraphicFramePr>
        <p:xfrm>
          <a:off x="539552" y="2348880"/>
          <a:ext cx="684076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Ресурсы на платформе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Of Science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69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916832"/>
            <a:ext cx="7408333" cy="4752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Поиск с использованием БД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Science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режим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Basic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Search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Для поиска по БД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Science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необходимо в выпадающей вкладке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Search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выбрать п.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Science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Core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Collection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После этого открывается страница с возможностями поиска с использованием выбранной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БД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БД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Science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доступны несколько вариантов поиска информации и дополнительные настройки (уточнения) поиска: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4849" y="0"/>
            <a:ext cx="8229600" cy="125272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</a:t>
            </a:r>
            <a:r>
              <a:rPr lang="ru-RU" dirty="0" smtClean="0"/>
              <a:t>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Of Science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54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</a:t>
            </a:r>
            <a:r>
              <a:rPr lang="ru-RU" dirty="0"/>
              <a:t>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Of Science</a:t>
            </a:r>
            <a:endParaRPr lang="ru-RU" dirty="0"/>
          </a:p>
        </p:txBody>
      </p:sp>
      <p:pic>
        <p:nvPicPr>
          <p:cNvPr id="4" name="Объект 3" descr="http://science.spb.ru/images/news/csrnews/2014/03/wos/04m.jpg">
            <a:hlinkClick r:id="rId2" tooltip="&quot;&quot;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920880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294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Профили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3139044"/>
              </p:ext>
            </p:extLst>
          </p:nvPr>
        </p:nvGraphicFramePr>
        <p:xfrm>
          <a:off x="899592" y="1700808"/>
          <a:ext cx="740886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006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060848"/>
            <a:ext cx="8784976" cy="51125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осуществления поискового запроса в поисковую строку необходимо ввести интересующие слова, а справа от нее выбрать область поиска:</a:t>
            </a:r>
          </a:p>
          <a:p>
            <a:pPr lvl="0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Topic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(поиск в ключевых понятиях, названии, тексте статьи),</a:t>
            </a:r>
          </a:p>
          <a:p>
            <a:pPr lvl="0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Title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(название статьи),</a:t>
            </a:r>
          </a:p>
          <a:p>
            <a:pPr lvl="0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Author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(автор),</a:t>
            </a:r>
          </a:p>
          <a:p>
            <a:pPr lvl="0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Author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Identifiers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(идентификаторы автора),</a:t>
            </a:r>
          </a:p>
          <a:p>
            <a:pPr lvl="0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Author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(группа авторов),</a:t>
            </a:r>
          </a:p>
          <a:p>
            <a:pPr lvl="0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Editor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(редактор),</a:t>
            </a:r>
          </a:p>
          <a:p>
            <a:pPr lvl="0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Publication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name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(название журнала, монографии, конференции, к которой относится статья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</a:t>
            </a:r>
            <a:r>
              <a:rPr lang="ru-RU" dirty="0"/>
              <a:t>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Of Science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2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44824"/>
            <a:ext cx="8640959" cy="4896544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DOI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(идентификатор цифрового объекта; стандарт обозначения представленных в Сети данных об объекте),</a:t>
            </a:r>
          </a:p>
          <a:p>
            <a:pPr lvl="0" algn="just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Year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Published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(год публикации),</a:t>
            </a:r>
          </a:p>
          <a:p>
            <a:pPr lvl="0" algn="just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Address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аффиляция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авторов, наименование организации),</a:t>
            </a:r>
          </a:p>
          <a:p>
            <a:pPr lvl="0" algn="just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Organization-Enhanced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(возможные варианты написания названия организации),</a:t>
            </a:r>
          </a:p>
          <a:p>
            <a:pPr lvl="0" algn="just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Language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(язык),</a:t>
            </a:r>
          </a:p>
          <a:p>
            <a:pPr lvl="0" algn="just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Document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Type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(тип документа),</a:t>
            </a:r>
          </a:p>
          <a:p>
            <a:pPr lvl="0" algn="just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Funding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Agency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(организация, осуществляющая финансирование исследования),</a:t>
            </a:r>
          </a:p>
          <a:p>
            <a:pPr lvl="0" algn="just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Grant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(номер гранта),</a:t>
            </a:r>
          </a:p>
          <a:p>
            <a:pPr algn="just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Accession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(инвентарный номер).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</a:t>
            </a:r>
            <a:r>
              <a:rPr lang="ru-RU" dirty="0"/>
              <a:t>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Of Science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091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916832"/>
            <a:ext cx="8712967" cy="482453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/>
              <a:t>Если необходимо найти </a:t>
            </a:r>
            <a:r>
              <a:rPr lang="ru-RU" b="1" dirty="0" smtClean="0"/>
              <a:t>словосочетания</a:t>
            </a:r>
            <a:r>
              <a:rPr lang="ru-RU" b="1" dirty="0"/>
              <a:t>, можно использовать логические операторы </a:t>
            </a:r>
            <a:r>
              <a:rPr lang="ru-RU" b="1" dirty="0" smtClean="0"/>
              <a:t>поиска:</a:t>
            </a:r>
          </a:p>
          <a:p>
            <a:pPr algn="just"/>
            <a:r>
              <a:rPr lang="ru-RU" b="1" dirty="0"/>
              <a:t>AND</a:t>
            </a:r>
            <a:r>
              <a:rPr lang="ru-RU" dirty="0"/>
              <a:t> – для поиска записей, содержащих все условия поиска. </a:t>
            </a:r>
            <a:endParaRPr lang="ru-RU" dirty="0" smtClean="0"/>
          </a:p>
          <a:p>
            <a:pPr algn="just"/>
            <a:r>
              <a:rPr lang="ru-RU" b="1" dirty="0" smtClean="0"/>
              <a:t>ОR</a:t>
            </a:r>
            <a:r>
              <a:rPr lang="ru-RU" dirty="0"/>
              <a:t> – для поиска записей, содержащих какое-либо из введенных в поисковую строку слов.</a:t>
            </a:r>
          </a:p>
          <a:p>
            <a:pPr algn="just"/>
            <a:r>
              <a:rPr lang="ru-RU" b="1" dirty="0" smtClean="0"/>
              <a:t>NOT</a:t>
            </a:r>
            <a:r>
              <a:rPr lang="ru-RU" dirty="0"/>
              <a:t> – для исключения из поиска записей, содержащих определенные слова</a:t>
            </a:r>
          </a:p>
          <a:p>
            <a:pPr algn="just"/>
            <a:r>
              <a:rPr lang="ru-RU" b="1" dirty="0" smtClean="0"/>
              <a:t>NEAR/n</a:t>
            </a:r>
            <a:r>
              <a:rPr lang="ru-RU" dirty="0"/>
              <a:t> – для поиска записей, в которых искомые слова находятся в тексте на расстоянии не больше n </a:t>
            </a:r>
            <a:r>
              <a:rPr lang="ru-RU" dirty="0" smtClean="0"/>
              <a:t>слов </a:t>
            </a:r>
            <a:r>
              <a:rPr lang="ru-RU" dirty="0"/>
              <a:t>друг от друга. Если не </a:t>
            </a:r>
            <a:r>
              <a:rPr lang="ru-RU" dirty="0" smtClean="0"/>
              <a:t>указывать </a:t>
            </a:r>
            <a:r>
              <a:rPr lang="ru-RU" dirty="0"/>
              <a:t>через знак / цифру, обозначающую количество слов между искомыми словами, то система автоматически ставит максимальный интервал в 15 слов.</a:t>
            </a:r>
          </a:p>
          <a:p>
            <a:pPr algn="just"/>
            <a:r>
              <a:rPr lang="ru-RU" b="1" dirty="0" smtClean="0"/>
              <a:t>SAME</a:t>
            </a:r>
            <a:r>
              <a:rPr lang="ru-RU" dirty="0"/>
              <a:t> – для адресного поиска (в строке </a:t>
            </a:r>
            <a:r>
              <a:rPr lang="ru-RU" b="1" dirty="0" err="1"/>
              <a:t>Address</a:t>
            </a:r>
            <a:r>
              <a:rPr lang="ru-RU" dirty="0"/>
              <a:t>), чтобы найти условия (заданные слова) в одном абзаце.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Операторы поиска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492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5272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результатов поиска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 descr="http://science.spb.ru/images/news/csrnews/2014/03/wos/05m.jpg">
            <a:hlinkClick r:id="rId2" tooltip="&quot;&quot;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424936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246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Под выходными данными каждой статьи есть кнопки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Full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Text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View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Abstract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Краткий реферат статьи (резюме) будет отображен непосредственно в текущем окне при нажатии на кнопку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View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Abstract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При нажатии на кнопку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Full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Text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как правило, в новом окне откроется ссылка на статью на сайте издательства.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 информации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069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44824"/>
            <a:ext cx="8712967" cy="489654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Ограничение временного интервала поискового запроса и представление результатов поиска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Уже при первоначальном запросе можно ограничить временной интервал поиска, перейдя от автоматического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Years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(все года), к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Latest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years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(последние 5 лет), или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Year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Date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(с начала года), или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Latest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weeks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(последние 4 недели), или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Latest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weeks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(последние 2 недели), или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Latest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current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week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(последняя (текущая) неделя). Если необходимо выбранные критерии предоставления поискового запроса сохранить в качестве исходных после того, как они определены, нужно нажать на кнопку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Save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Setting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После формулировки поискового запроса, необходимо нажать кнопку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Search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 информации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049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930877"/>
            <a:ext cx="8928991" cy="345069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БД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Science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имеется режим поиска 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Author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Search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позволяющий проводить детальный поиск по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автору: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25272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 по автору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http://science.spb.ru/images/news/csrnews/2014/03/wos/07m.jpg">
            <a:hlinkClick r:id="rId2" tooltip="&quot;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7632848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947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cience.spb.ru/images/news/csrnews/2014/03/wos/15m.jpg">
            <a:hlinkClick r:id="rId2" tooltip="&quot;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38" y="4077072"/>
            <a:ext cx="9331665" cy="27809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67833" y="1772816"/>
            <a:ext cx="7408333" cy="3450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Пример формирования поискового запроса для организации из России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Через оператор CU указываем принадлежность к стране: CU=RUSSIA</a:t>
            </a:r>
          </a:p>
          <a:p>
            <a:pPr lvl="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Через оператор AND присоединяем город. Если написание города неоднозначное, можно написать его однозначный фрагмент названия с использованием оператора AD, например: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AD=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Petersburg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 для организации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339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Справа появится ссылка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Analyze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Results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если число статей менее 10 000, то и ссылка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Create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Citation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Report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Активируйте ссылку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Analyze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Results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и выберите в окне с предлагаемыми полями для анализа (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Rank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records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field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поле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Organization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 окне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Set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display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options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выберите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Show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top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500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results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Minimum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record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count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threshold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 = 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 окне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Sort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отметьте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Records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Count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После нажатия на кнопку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Analyze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будет выведен список из 500 самых активных организаций выбранного города, написавших статьи за выбранный период.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 для организации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081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Цитируемость рассчитывается через ссылку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Create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Citation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Report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Выдается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число ссылок, сделанных за требующиеся годы на статьи, опубликованные за те же годы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конце рабочего сеанса сохраните историю поиска и при новом обращении Вы сможете вернуться к поисковым запросам, войдя под своим логином и паролем и воспользовавшись опцией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Open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Saved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History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(работает только на странице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Advanced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Search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Цитируемость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846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708920"/>
            <a:ext cx="8280920" cy="3450696"/>
          </a:xfrm>
        </p:spPr>
        <p:txBody>
          <a:bodyPr>
            <a:normAutofit/>
          </a:bodyPr>
          <a:lstStyle/>
          <a:p>
            <a:pPr algn="just"/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-и́ндекс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или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и́ндекс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Хи́рша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наукометрический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показатель,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являющийся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количественной характеристикой продуктивности учёного, группы учёных, научной организации или страны в целом, основанной на количестве публикаций и количестве цитирований этих публикаций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Индекс </a:t>
            </a:r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Хирша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057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492896"/>
            <a:ext cx="7632848" cy="345069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Эта функция служит для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поиска самых известных авторов в определенной области исследований или для создания списка организаций,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проранжированного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по числу записей на основе поискового запроса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Щелкните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ссылку Анализ результатов значок "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Анализ результатов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", отображаемый на странице "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Результаты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", "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Цитирующие статьи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", "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Связанные записи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" и "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Список отмеченных публикаций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", чтобы начать сеанс.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результатов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085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675467"/>
            <a:ext cx="8424936" cy="3450696"/>
          </a:xfrm>
        </p:spPr>
        <p:txBody>
          <a:bodyPr>
            <a:no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Карта цитирования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это графическое представление, с помощью которого отображаются связи между цитированиями (процитированные ссылки и цитирующие статьи) между каким-либо документом и другими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документами.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Щелкните значок "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Карта цитирования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", отображаемый на любой странице "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Полная запись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 и "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Пристатейные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ссылки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", чтобы перейти на страницу "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Настройка создания карты цитирования для записи литературы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 и начать сеанс.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Карта цитирования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352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348880"/>
            <a:ext cx="8136904" cy="417646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В отчете по цитированию предоставляется общая статистика цитирования для подборки результатов поиска. Эта статистика включает общее число результатов поиска, общее количество цитирований всех записей, среднее число цитирований какой-либо записи и т. д.</a:t>
            </a:r>
          </a:p>
          <a:p>
            <a:pPr algn="just"/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Щелкните ссылку Создание отчета по цитированию значок "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Создание отчета по цитированию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", отображаемый на странице "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Результаты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", "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Цитирующие статьи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", "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Связанные записи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" и "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Список отмеченных публикаций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", чтобы начать сеанс.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 по цитированию и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h-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индекс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780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 помощью этой функции можно выполнять поиск статей, в который процитирована ранее опубликованная работа. Щелкните текстовую ссылку «Поиск по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пристатейной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библиографии», которая появляется в строке меню в верхней части любой страницы поиска в базе данных продукта цитирования.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12527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 по </a:t>
            </a:r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пристатейной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библиографии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743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/>
              <a:t>Выполните поиск по автору, чтобы перейти на страницу "</a:t>
            </a:r>
            <a:r>
              <a:rPr lang="ru-RU" sz="2800" b="1" dirty="0"/>
              <a:t>Подборки записей публикаций с уникальным автором</a:t>
            </a:r>
            <a:r>
              <a:rPr lang="ru-RU" sz="2800" dirty="0"/>
              <a:t>", на которой можно просмотреть подборки записей, связанные с автором.</a:t>
            </a:r>
          </a:p>
          <a:p>
            <a:pPr algn="just"/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Подборки записей публикаций с уникальным автором</a:t>
            </a:r>
          </a:p>
        </p:txBody>
      </p:sp>
    </p:spTree>
    <p:extLst>
      <p:ext uri="{BB962C8B-B14F-4D97-AF65-F5344CB8AC3E}">
        <p14:creationId xmlns:p14="http://schemas.microsoft.com/office/powerpoint/2010/main" val="327105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dirty="0"/>
              <a:t>Уточните результаты поиска, выбрав темы на панели "</a:t>
            </a:r>
            <a:r>
              <a:rPr lang="ru-RU" sz="2800" b="1" dirty="0"/>
              <a:t>Уточнение результатов</a:t>
            </a:r>
            <a:r>
              <a:rPr lang="ru-RU" sz="2800" dirty="0"/>
              <a:t>", которые отображаются в левом столбце страницы "</a:t>
            </a:r>
            <a:r>
              <a:rPr lang="ru-RU" sz="2800" b="1" dirty="0"/>
              <a:t>Результаты</a:t>
            </a:r>
            <a:r>
              <a:rPr lang="ru-RU" sz="2800" dirty="0"/>
              <a:t>".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Уточнение результатов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54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dirty="0"/>
              <a:t>Уточните результаты с помощью ввода новых терминов в поле "</a:t>
            </a:r>
            <a:r>
              <a:rPr lang="ru-RU" sz="2800" b="1" dirty="0"/>
              <a:t>Поиск в результатах</a:t>
            </a:r>
            <a:r>
              <a:rPr lang="ru-RU" sz="2800" dirty="0"/>
              <a:t>", находящемся в левой колонке панели "</a:t>
            </a:r>
            <a:r>
              <a:rPr lang="ru-RU" sz="2800" b="1" dirty="0"/>
              <a:t>Уточнить результаты</a:t>
            </a:r>
            <a:r>
              <a:rPr lang="ru-RU" sz="2800" dirty="0"/>
              <a:t>" на странице "</a:t>
            </a:r>
            <a:r>
              <a:rPr lang="ru-RU" sz="2800" b="1" dirty="0"/>
              <a:t>Результаты</a:t>
            </a:r>
            <a:r>
              <a:rPr lang="ru-RU" sz="2800" dirty="0"/>
              <a:t>".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 в результатах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05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dirty="0"/>
              <a:t>Выберите этот параметр сортировки в меню "</a:t>
            </a:r>
            <a:r>
              <a:rPr lang="ru-RU" sz="2800" b="1" dirty="0"/>
              <a:t>Сортировать по</a:t>
            </a:r>
            <a:r>
              <a:rPr lang="ru-RU" sz="2800" dirty="0"/>
              <a:t>" на странице "</a:t>
            </a:r>
            <a:r>
              <a:rPr lang="ru-RU" sz="2800" b="1" dirty="0"/>
              <a:t>Результаты</a:t>
            </a:r>
            <a:r>
              <a:rPr lang="ru-RU" sz="2800" dirty="0"/>
              <a:t>". Это меню отображается в верхней части списка "</a:t>
            </a:r>
            <a:r>
              <a:rPr lang="ru-RU" sz="2800" b="1" dirty="0"/>
              <a:t>Результаты</a:t>
            </a:r>
            <a:r>
              <a:rPr lang="ru-RU" sz="2800" dirty="0"/>
              <a:t>" правой части страницы.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Сортировка по количеству цитирований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780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3068960"/>
            <a:ext cx="7408333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59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Согласно </a:t>
            </a:r>
            <a:r>
              <a:rPr lang="ru-RU" b="1" dirty="0" err="1"/>
              <a:t>Хиршу</a:t>
            </a:r>
            <a:r>
              <a:rPr lang="ru-RU" b="1" dirty="0"/>
              <a:t>:</a:t>
            </a:r>
          </a:p>
          <a:p>
            <a:pPr marL="0" indent="0" algn="just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Учёный имеет индекс h, если h из его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i="1" baseline="-250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статей цитируются как минимум h раз каждая, в то время как оставшиеся (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i="1" baseline="-250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— h) статей цитируются не более чем h раз каждая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600" dirty="0">
                <a:latin typeface="Calibri" pitchFamily="34" charset="0"/>
                <a:cs typeface="Times New Roman" pitchFamily="18" charset="0"/>
              </a:rPr>
              <a:t>Для определения индекса </a:t>
            </a:r>
            <a:r>
              <a:rPr lang="ru-RU" sz="2600" dirty="0" err="1">
                <a:latin typeface="Calibri" pitchFamily="34" charset="0"/>
                <a:cs typeface="Times New Roman" pitchFamily="18" charset="0"/>
              </a:rPr>
              <a:t>Хирша</a:t>
            </a:r>
            <a:r>
              <a:rPr lang="ru-RU" sz="2600" dirty="0">
                <a:latin typeface="Calibri" pitchFamily="34" charset="0"/>
                <a:cs typeface="Times New Roman" pitchFamily="18" charset="0"/>
              </a:rPr>
              <a:t> рассматриваемые статьи располагают в порядке уменьшения числа ссылок на них. Далее определяют статью, номер которой совпадает с числом её цитирований. Это число и есть индекс </a:t>
            </a:r>
            <a:r>
              <a:rPr lang="ru-RU" sz="2600" dirty="0" err="1">
                <a:latin typeface="Calibri" pitchFamily="34" charset="0"/>
                <a:cs typeface="Times New Roman" pitchFamily="18" charset="0"/>
              </a:rPr>
              <a:t>Хирша</a:t>
            </a:r>
            <a:endParaRPr lang="ru-RU" sz="26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Индекс </a:t>
            </a:r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Хирша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436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ru-RU" b="1" dirty="0" smtClean="0"/>
              <a:t>Рассмотрим на примере: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Индекс </a:t>
            </a:r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Хирша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3357562"/>
          <a:ext cx="7215237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3381398"/>
                <a:gridCol w="240507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Номер</a:t>
                      </a:r>
                      <a:r>
                        <a:rPr lang="ru-RU" baseline="0" dirty="0" smtClean="0"/>
                        <a:t> публикации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r>
                        <a:rPr lang="ru-RU" baseline="0" dirty="0" smtClean="0"/>
                        <a:t> публикации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Цитируемость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Electrical switching and Mott transition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Melatonin as antioxidant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Electroforming and switching in oxides of transition metals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Simple method for calculating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571472" y="5572140"/>
            <a:ext cx="8572528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72396" y="5143512"/>
            <a:ext cx="1571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индекс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=3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50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1пк\Desktop\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69" y="1628800"/>
            <a:ext cx="6335394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508104" y="2780928"/>
            <a:ext cx="3960440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зарегистрироваться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качестве нового</a:t>
            </a:r>
            <a:endParaRPr lang="en-US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пользователя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нажмите кнопку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Register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(Регистрация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Введите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всю </a:t>
            </a:r>
            <a:endParaRPr lang="en-US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необходимую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информацию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такую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ваше</a:t>
            </a:r>
            <a:endParaRPr lang="en-US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имя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</a:t>
            </a:r>
            <a:endParaRPr lang="en-US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электронной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почты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окне регистрации.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Регистрация в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SCOPUS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673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149081"/>
            <a:ext cx="7408333" cy="19770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Функции, доступные зарегистрированным пользователям: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 можете настроить уведомления по электронной почте, чтобы быть в курсе обновлений интересующей вас тематики.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Проверить «Мой список»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Check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My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list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Изменение индивидуальных настроек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пароля 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Персонализация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Личный кабинет зарегистрированного пользователя (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Scopus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6" name="Рисунок 5" descr="C:\Users\1пк\Desktop\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784976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621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ОБЩИЕ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ПРАВИЛА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ПОИСКА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Регистр букв не учитывается.</a:t>
            </a:r>
          </a:p>
          <a:p>
            <a:pPr lvl="1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вводе существительного в единственном числе будут также отображаться результаты во множественном числе и других падежах (с некоторыми исключениями).</a:t>
            </a:r>
          </a:p>
          <a:p>
            <a:pPr lvl="1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вводе букв греческого алфавита в любом их написании (α ИЛИ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alpha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β ИЛИ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beta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будут отображаться результаты поиска обоих вариантов.</a:t>
            </a:r>
          </a:p>
          <a:p>
            <a:pPr lvl="1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вводе британских или американских вариантов написания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color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tyre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tire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будут отображаться результаты поиска обоих вариантов.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 информации в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SCOPUS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413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701</TotalTime>
  <Words>2967</Words>
  <Application>Microsoft Office PowerPoint</Application>
  <PresentationFormat>Экран (4:3)</PresentationFormat>
  <Paragraphs>316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Волна</vt:lpstr>
      <vt:lpstr>Основы научных и экспериментальных исследований</vt:lpstr>
      <vt:lpstr>Что такое SCOPUS?</vt:lpstr>
      <vt:lpstr>Профили</vt:lpstr>
      <vt:lpstr>Индекс Хирша</vt:lpstr>
      <vt:lpstr>Индекс Хирша</vt:lpstr>
      <vt:lpstr>Индекс Хирша</vt:lpstr>
      <vt:lpstr>Регистрация в SCOPUS</vt:lpstr>
      <vt:lpstr>Личный кабинет зарегистрированного пользователя (My Scopus)</vt:lpstr>
      <vt:lpstr>Поиск информации в SCOPUS</vt:lpstr>
      <vt:lpstr>Поиск информации в SCOPUS</vt:lpstr>
      <vt:lpstr>Поиск информации в SCOPUS</vt:lpstr>
      <vt:lpstr>Начало поиска</vt:lpstr>
      <vt:lpstr>Параметры уточнения и сортировка</vt:lpstr>
      <vt:lpstr>MENDELEY </vt:lpstr>
      <vt:lpstr>MENDELEY</vt:lpstr>
      <vt:lpstr>Обзор цитирований</vt:lpstr>
      <vt:lpstr>Обзор цитирований</vt:lpstr>
      <vt:lpstr>Анализ результатов</vt:lpstr>
      <vt:lpstr>Анализ журналов</vt:lpstr>
      <vt:lpstr>Поиск по автору и профилю автора</vt:lpstr>
      <vt:lpstr>Информация об авторе</vt:lpstr>
      <vt:lpstr>Работа с авторским профилем</vt:lpstr>
      <vt:lpstr>Scopus Author Feedback</vt:lpstr>
      <vt:lpstr>Настройка оповещений в Scopus</vt:lpstr>
      <vt:lpstr>Что такое WOS?</vt:lpstr>
      <vt:lpstr>Ресурсы на платформе Web Of Science</vt:lpstr>
      <vt:lpstr>Ресурсы на платформе Web Of Science</vt:lpstr>
      <vt:lpstr>Инструменты Web Of Science</vt:lpstr>
      <vt:lpstr>Инструменты Web Of Science</vt:lpstr>
      <vt:lpstr>Инструменты Web Of Science</vt:lpstr>
      <vt:lpstr>Инструменты Web Of Science</vt:lpstr>
      <vt:lpstr>Операторы поиска</vt:lpstr>
      <vt:lpstr>Пример результатов поиска</vt:lpstr>
      <vt:lpstr>Поиск информации</vt:lpstr>
      <vt:lpstr>Поиск информации</vt:lpstr>
      <vt:lpstr>Поиск по автору</vt:lpstr>
      <vt:lpstr>Поиск для организации</vt:lpstr>
      <vt:lpstr>Поиск для организации</vt:lpstr>
      <vt:lpstr>Цитируемость</vt:lpstr>
      <vt:lpstr>Анализ результатов</vt:lpstr>
      <vt:lpstr>Карта цитирования</vt:lpstr>
      <vt:lpstr>Отчет по цитированию и h-индекс</vt:lpstr>
      <vt:lpstr>Поиск по пристатейной библиографии</vt:lpstr>
      <vt:lpstr>Подборки записей публикаций с уникальным автором</vt:lpstr>
      <vt:lpstr>Уточнение результатов </vt:lpstr>
      <vt:lpstr>Поиск в результатах </vt:lpstr>
      <vt:lpstr>Сортировка по количеству цитирований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научных и экспериментальных исследований</dc:title>
  <dc:creator>1пк</dc:creator>
  <cp:lastModifiedBy>1пк</cp:lastModifiedBy>
  <cp:revision>53</cp:revision>
  <dcterms:created xsi:type="dcterms:W3CDTF">2017-07-06T15:49:04Z</dcterms:created>
  <dcterms:modified xsi:type="dcterms:W3CDTF">2017-07-14T11:04:45Z</dcterms:modified>
</cp:coreProperties>
</file>