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338" r:id="rId3"/>
    <p:sldId id="339" r:id="rId4"/>
    <p:sldId id="340" r:id="rId5"/>
    <p:sldId id="341" r:id="rId6"/>
    <p:sldId id="342" r:id="rId7"/>
    <p:sldId id="360" r:id="rId8"/>
    <p:sldId id="343" r:id="rId9"/>
    <p:sldId id="361" r:id="rId10"/>
    <p:sldId id="362" r:id="rId11"/>
    <p:sldId id="363" r:id="rId12"/>
    <p:sldId id="364" r:id="rId13"/>
    <p:sldId id="344" r:id="rId14"/>
    <p:sldId id="345" r:id="rId15"/>
    <p:sldId id="365" r:id="rId16"/>
    <p:sldId id="366" r:id="rId17"/>
    <p:sldId id="367" r:id="rId18"/>
    <p:sldId id="346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35759D"/>
    <a:srgbClr val="35B19D"/>
    <a:srgbClr val="20A6C6"/>
    <a:srgbClr val="DEDEDE"/>
    <a:srgbClr val="075EDF"/>
    <a:srgbClr val="065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00" autoAdjust="0"/>
    <p:restoredTop sz="95596" autoAdjust="0"/>
  </p:normalViewPr>
  <p:slideViewPr>
    <p:cSldViewPr>
      <p:cViewPr varScale="1">
        <p:scale>
          <a:sx n="96" d="100"/>
          <a:sy n="96" d="100"/>
        </p:scale>
        <p:origin x="9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3EB824-4631-4E35-A7C6-06AAEDC851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9442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66BAD-32E8-4460-990B-84228300D833}" type="slidenum">
              <a:rPr lang="en-US" altLang="ru-RU"/>
              <a:pPr/>
              <a:t>1</a:t>
            </a:fld>
            <a:endParaRPr lang="en-US" altLang="ru-RU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4687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663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7655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61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4489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1690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206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742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0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4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5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615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3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3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3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771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821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584" y="-171400"/>
            <a:ext cx="7753672" cy="177281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42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Безопасность </a:t>
            </a:r>
            <a:r>
              <a:rPr lang="en-US" altLang="ru-RU" sz="4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AstraLinux</a:t>
            </a: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1988840"/>
            <a:ext cx="6552728" cy="208823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на тему</a:t>
            </a:r>
          </a:p>
          <a:p>
            <a:pPr algn="ctr">
              <a:lnSpc>
                <a:spcPct val="90000"/>
              </a:lnSpc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«Взаимодействие с сетью </a:t>
            </a:r>
            <a:r>
              <a:rPr lang="en-US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52736"/>
            <a:ext cx="6984776" cy="554461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</a:t>
            </a:r>
          </a:p>
          <a:p>
            <a:pPr marL="0" indent="0">
              <a:buNone/>
            </a:pP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hostname</a:t>
            </a:r>
          </a:p>
          <a:p>
            <a:pPr marL="0" indent="0">
              <a:buNone/>
            </a:pP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netstat</a:t>
            </a: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применения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1484784"/>
            <a:ext cx="7160096" cy="910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39" y="3037195"/>
            <a:ext cx="3048000" cy="25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40" y="3933424"/>
            <a:ext cx="7273660" cy="280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52736"/>
            <a:ext cx="6984776" cy="554461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ping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ya.ru</a:t>
            </a: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nslookup</a:t>
            </a: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ya.ru</a:t>
            </a: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применения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68" y="1484784"/>
            <a:ext cx="7092280" cy="1597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53" y="4005064"/>
            <a:ext cx="45466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52736"/>
            <a:ext cx="6984776" cy="5544616"/>
          </a:xfrm>
        </p:spPr>
        <p:txBody>
          <a:bodyPr/>
          <a:lstStyle/>
          <a:p>
            <a:pPr marL="0" indent="0">
              <a:buNone/>
            </a:pPr>
            <a:r>
              <a:rPr lang="tr-TR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ifconfig</a:t>
            </a:r>
            <a:r>
              <a:rPr lang="tr-T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eth0 192.168.30.1 </a:t>
            </a:r>
            <a:r>
              <a:rPr lang="tr-TR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netmask</a:t>
            </a:r>
            <a:r>
              <a:rPr lang="tr-T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255.255.255.0</a:t>
            </a:r>
          </a:p>
          <a:p>
            <a:pPr marL="0" indent="0">
              <a:buNone/>
            </a:pPr>
            <a:endParaRPr lang="tr-TR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-net 192.56.76.0 netmask 255.255.255.0 dev eth0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default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192.168.0.1</a:t>
            </a:r>
          </a:p>
          <a:p>
            <a:pPr marL="0" indent="0">
              <a:buNone/>
            </a:pP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netcat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1024</a:t>
            </a:r>
          </a:p>
          <a:p>
            <a:pPr marL="0" indent="0">
              <a:buNone/>
            </a:pPr>
            <a:r>
              <a:rPr lang="ru-RU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netcat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192.168.0.24 1024</a:t>
            </a:r>
          </a:p>
          <a:p>
            <a:pPr marL="0" indent="0">
              <a:buNone/>
            </a:pP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mr-I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nmap</a:t>
            </a:r>
            <a:r>
              <a:rPr lang="mr-I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r-I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mr-I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mr-I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192.168.0.0/24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применения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52736"/>
            <a:ext cx="6984776" cy="5544616"/>
          </a:xfrm>
        </p:spPr>
        <p:txBody>
          <a:bodyPr/>
          <a:lstStyle/>
          <a:p>
            <a:pPr marL="0" indent="0" algn="just">
              <a:buNone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настроек 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resolv.conf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которая позволяет компьютеру преобразовывать буквенно-цифровые доменные имена в цифровые IP адреса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nameserver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адрес DNS сервера </a:t>
            </a:r>
            <a:endParaRPr lang="en-US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Доменное Имя локального хоста </a:t>
            </a:r>
            <a:endParaRPr lang="en-US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earch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Доменные Имена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искать</a:t>
            </a:r>
            <a:endParaRPr lang="en-US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generated by /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usr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sbin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dhclient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-script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localdomain</a:t>
            </a: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nameserver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192.168.241.2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</a:t>
            </a:r>
            <a:r>
              <a:rPr lang="en-US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DNS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68914"/>
            <a:ext cx="7164288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 конфигурации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RHEL/CentOS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sysconfig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/network-scripts/</a:t>
            </a:r>
          </a:p>
          <a:p>
            <a:pPr marL="0" indent="0" algn="just">
              <a:buNone/>
            </a:pP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сети по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DHCP: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ifcfg-ens33</a:t>
            </a:r>
          </a:p>
          <a:p>
            <a:pPr marL="0" indent="0" algn="just">
              <a:buNone/>
            </a:pP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Ethernet”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BOOTPROTO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dhcp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ens33”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UUID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e6c7f63a-5fd4-4a77-98b7-58647d8d68bd”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ens33”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ONBOOT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="yes"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через конфигурационные файлы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68914"/>
            <a:ext cx="7164288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 конфигурации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RHEL/CentOS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sysconfig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/network-scripts/</a:t>
            </a:r>
          </a:p>
          <a:p>
            <a:pPr marL="0" indent="0" algn="just">
              <a:buNone/>
            </a:pP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сети со статическим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IP: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ifcfg-ens33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mr-IN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TYPE</a:t>
            </a:r>
            <a:r>
              <a:rPr lang="mr-IN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="</a:t>
            </a:r>
            <a:r>
              <a:rPr lang="mr-IN" sz="2000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Ethernet</a:t>
            </a:r>
            <a:r>
              <a:rPr lang="mr-IN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endParaRPr lang="mr-IN" sz="2000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mr-IN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BOOTPROTO=”</a:t>
            </a:r>
            <a:r>
              <a:rPr lang="mr-IN" sz="2000" b="1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none</a:t>
            </a:r>
            <a:r>
              <a:rPr lang="mr-IN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endParaRPr lang="mr-IN" sz="20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mr-IN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NAME="ens33”</a:t>
            </a:r>
            <a:endParaRPr lang="mr-IN" sz="20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mr-IN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UUID="e6c7f63a-5fd4-4a77-98b7-58647d8d68bd”</a:t>
            </a:r>
            <a:endParaRPr lang="mr-IN" sz="20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mr-IN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DEVICE="ens33”</a:t>
            </a:r>
            <a:endParaRPr lang="mr-IN" sz="20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mr-IN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ONBOOT="</a:t>
            </a:r>
            <a:r>
              <a:rPr lang="mr-IN" sz="2000" b="1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yes</a:t>
            </a:r>
            <a:r>
              <a:rPr lang="mr-IN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endParaRPr lang="mr-IN" sz="20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mr-IN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IPADDR="192.168.1.100"</a:t>
            </a:r>
            <a:br>
              <a:rPr lang="mr-IN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mr-IN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NETMASK="255.255.255.0"</a:t>
            </a:r>
            <a:br>
              <a:rPr lang="mr-IN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mr-IN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GATEWAY="192.168.1.1"</a:t>
            </a:r>
            <a:endParaRPr lang="mr-IN" sz="20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через конфигурационные файлы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68914"/>
            <a:ext cx="7164288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 конфигурации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Debian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/Ubuntu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/network/interfaces</a:t>
            </a: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по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DHCP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# The loopback network interface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auto lo</a:t>
            </a: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iface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lo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inet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loopback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# The primary network interface - use DHCP to find our address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auto ens33</a:t>
            </a: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iface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ens33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inet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dhcp</a:t>
            </a:r>
            <a:endParaRPr lang="en-US" sz="2000" b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через конфигурационные файлы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168914"/>
            <a:ext cx="7164288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 конфигурации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Debian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/Ubuntu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/network/interfaces</a:t>
            </a: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сети со статическим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# The loopback network 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interface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auto </a:t>
            </a: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lo </a:t>
            </a:r>
            <a:endParaRPr lang="en-US" sz="2000" b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iface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lo </a:t>
            </a:r>
            <a:r>
              <a:rPr lang="en-US" sz="2000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inet</a:t>
            </a: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loopback </a:t>
            </a:r>
            <a:endParaRPr lang="en-US" sz="2000" b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# </a:t>
            </a: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The primary network 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interface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auto 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ens33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iface</a:t>
            </a: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ens33 </a:t>
            </a:r>
            <a:r>
              <a:rPr lang="en-US" sz="2000" b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inet</a:t>
            </a: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static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address 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192.168.1.100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gateway 192.168.1.1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netmask </a:t>
            </a: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255.255.255.0 </a:t>
            </a:r>
            <a:endParaRPr lang="en-US" sz="2000" b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network 192.168.1.0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broadcast 192.168.1.255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b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buNone/>
            </a:pP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через конфигурационные файлы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52736"/>
            <a:ext cx="7092280" cy="5760640"/>
          </a:xfrm>
        </p:spPr>
        <p:txBody>
          <a:bodyPr/>
          <a:lstStyle/>
          <a:p>
            <a:pPr marL="0" indent="0" algn="just">
              <a:buNone/>
            </a:pPr>
            <a:endParaRPr lang="ru-RU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вариант:</a:t>
            </a: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init.d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/networking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start|stop|restart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вариант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systemctl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start|stop|restart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network.service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Скрипты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52736"/>
            <a:ext cx="6984776" cy="3096344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через сетевые интерфейсы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определён реализацией модели TCP/IP для того чтобы скрыть различия в сетевом обеспечении и свести сетевое взаимодействие к обмену данными с абстрактной сущностью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устройства, поддерживаемого ядром, существует сетевой интерфейс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соглашение о наименовании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интерфейсов.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интерфейс в </a:t>
            </a:r>
            <a:r>
              <a:rPr lang="ru-RU" altLang="ru-RU" sz="4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endParaRPr lang="ru-RU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044" y="4941168"/>
            <a:ext cx="2644680" cy="1395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724" y="4657806"/>
            <a:ext cx="1678452" cy="1678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332" y="4657806"/>
            <a:ext cx="2778274" cy="157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700808"/>
            <a:ext cx="7056784" cy="4896544"/>
          </a:xfrm>
        </p:spPr>
        <p:txBody>
          <a:bodyPr/>
          <a:lstStyle/>
          <a:p>
            <a:pPr algn="just"/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	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петли обратной связи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к карте </a:t>
            </a:r>
            <a:r>
              <a:rPr lang="ru-RU" alt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к карте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Token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ppp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к каналу PPP (</a:t>
            </a:r>
            <a:r>
              <a:rPr lang="ru-RU" alt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Point-to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alt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к каналу SLIP (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</a:t>
            </a:r>
            <a:r>
              <a:rPr lang="ru-RU" alt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plip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к каналу PLIP (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alt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wlan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адаптеров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5696" y="404664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сетевых интерфейсов в </a:t>
            </a:r>
            <a:r>
              <a:rPr lang="ru-RU" altLang="ru-RU" sz="4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endParaRPr lang="ru-RU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484784"/>
            <a:ext cx="6984776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умолчанию, </a:t>
            </a:r>
            <a:r>
              <a:rPr lang="en-US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ystemd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интерфейсы, используя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политики:</a:t>
            </a:r>
            <a:endParaRPr lang="en-US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Именование встроенных в материнскую плату </a:t>
            </a:r>
            <a:r>
              <a:rPr lang="mr-IN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(0..n)</a:t>
            </a:r>
          </a:p>
          <a:p>
            <a:pPr algn="just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Именование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PCI Express </a:t>
            </a:r>
            <a:r>
              <a:rPr lang="mr-IN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(0..n)</a:t>
            </a:r>
          </a:p>
          <a:p>
            <a:pPr algn="just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Именование по физическому расположению </a:t>
            </a:r>
            <a:r>
              <a:rPr lang="mr-IN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enp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(0..n)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(0..n)</a:t>
            </a:r>
          </a:p>
          <a:p>
            <a:pPr algn="just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Именование с использованием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</a:t>
            </a:r>
            <a:r>
              <a:rPr lang="mr-IN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enx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(MAC-address)</a:t>
            </a:r>
          </a:p>
          <a:p>
            <a:pPr algn="just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именование </a:t>
            </a:r>
            <a:r>
              <a:rPr lang="mr-IN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(0..n)</a:t>
            </a:r>
          </a:p>
          <a:p>
            <a:pPr algn="just"/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52183" y="216024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именования интерфейсов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908720"/>
            <a:ext cx="6984776" cy="5688632"/>
          </a:xfrm>
        </p:spPr>
        <p:txBody>
          <a:bodyPr/>
          <a:lstStyle/>
          <a:p>
            <a:pPr algn="just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IP-адрес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Адрес IP, соответствующий данному сетевому интерфейсу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Маска подсети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Битовая маска, необходимая для вычисления маршрута передачи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IP-пакета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Широковещательный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широковещательной рассылке пакетов через интерфейс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Метрика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Условная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интерфейса соответствующая уровню затрат при передаче информации через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него.</a:t>
            </a:r>
          </a:p>
          <a:p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MTU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размер блока данных обрабатываемого интерфейсом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MAC-адрес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Аппаратный адрес сетевого устройства, соответствующего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интерфейсу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интерфейса</a:t>
            </a:r>
          </a:p>
        </p:txBody>
      </p:sp>
    </p:spTree>
    <p:extLst>
      <p:ext uri="{BB962C8B-B14F-4D97-AF65-F5344CB8AC3E}">
        <p14:creationId xmlns:p14="http://schemas.microsoft.com/office/powerpoint/2010/main" val="25791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3044" y="1556792"/>
            <a:ext cx="7203452" cy="5040560"/>
          </a:xfrm>
        </p:spPr>
        <p:txBody>
          <a:bodyPr/>
          <a:lstStyle/>
          <a:p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управление маршрутизацией, сетевыми интерфейсами и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туннелями.</a:t>
            </a:r>
          </a:p>
          <a:p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ifstat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Утилита для мониторинга нагрузки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канала.</a:t>
            </a:r>
            <a:endParaRPr lang="en-US" alt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ifup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ifdown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Утилита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поднять/опустить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интерфейс.</a:t>
            </a:r>
            <a:endParaRPr lang="ru-RU" alt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ifconfig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как получать диагностическую информацию об интерфейсах системы, так и выполнять их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настройку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манипулирует таблицами IP-маршрутизации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ядра.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настройки интерфейса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3044" y="1556792"/>
            <a:ext cx="7203452" cy="5040560"/>
          </a:xfrm>
        </p:spPr>
        <p:txBody>
          <a:bodyPr/>
          <a:lstStyle/>
          <a:p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hostname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Команда, определяющая имя хоста в сети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netstat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показывает содержимое различных структур данных, связанных с сетью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netcat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Утилита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Unix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позволяющая устанавливать соединения TCP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nmap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Утилита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сканирования и исследования безопасности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сети.</a:t>
            </a:r>
          </a:p>
          <a:p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ping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Утилита для проверки соединений в сетях на основе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TCP/IP.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nslookup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Утилита для просмотра зоны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DNS.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настройки интерфейса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52736"/>
            <a:ext cx="6984776" cy="554461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</a:t>
            </a:r>
            <a:endParaRPr lang="ru-RU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ifstat</a:t>
            </a: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применения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68" y="1628800"/>
            <a:ext cx="7146032" cy="1964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68" y="4869160"/>
            <a:ext cx="7092280" cy="1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52736"/>
            <a:ext cx="6984776" cy="554461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ifconfig</a:t>
            </a: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применения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7091270" cy="302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163F96"/>
      </a:lt2>
      <a:accent1>
        <a:srgbClr val="065BDB"/>
      </a:accent1>
      <a:accent2>
        <a:srgbClr val="0090F6"/>
      </a:accent2>
      <a:accent3>
        <a:srgbClr val="FFFFFF"/>
      </a:accent3>
      <a:accent4>
        <a:srgbClr val="404040"/>
      </a:accent4>
      <a:accent5>
        <a:srgbClr val="AAB5EA"/>
      </a:accent5>
      <a:accent6>
        <a:srgbClr val="0082DF"/>
      </a:accent6>
      <a:hlink>
        <a:srgbClr val="4FD9FF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1223</TotalTime>
  <Words>446</Words>
  <Application>Microsoft Macintosh PowerPoint</Application>
  <PresentationFormat>Экран (4:3)</PresentationFormat>
  <Paragraphs>187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Microsoft Sans Serif</vt:lpstr>
      <vt:lpstr>Times New Roman</vt:lpstr>
      <vt:lpstr>Arial</vt:lpstr>
      <vt:lpstr>powerpoint-template</vt:lpstr>
      <vt:lpstr>Безопасность AstraLinux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Защищенные операционные системы</dc:title>
  <dc:creator>globoos</dc:creator>
  <cp:lastModifiedBy>пользователь Microsoft Office</cp:lastModifiedBy>
  <cp:revision>91</cp:revision>
  <dcterms:created xsi:type="dcterms:W3CDTF">2015-02-09T17:03:17Z</dcterms:created>
  <dcterms:modified xsi:type="dcterms:W3CDTF">2018-11-23T13:35:38Z</dcterms:modified>
</cp:coreProperties>
</file>