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79" r:id="rId3"/>
  </p:sldIdLst>
  <p:sldSz cx="9144000" cy="6858000" type="screen4x3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4D4D4D"/>
    <a:srgbClr val="B92D14"/>
    <a:srgbClr val="35759D"/>
    <a:srgbClr val="35B19D"/>
    <a:srgbClr val="20A6C6"/>
    <a:srgbClr val="DEDEDE"/>
    <a:srgbClr val="075EDF"/>
    <a:srgbClr val="0654C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616" autoAdjust="0"/>
    <p:restoredTop sz="95596" autoAdjust="0"/>
  </p:normalViewPr>
  <p:slideViewPr>
    <p:cSldViewPr>
      <p:cViewPr varScale="1">
        <p:scale>
          <a:sx n="96" d="100"/>
          <a:sy n="96" d="100"/>
        </p:scale>
        <p:origin x="1904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 altLang="ru-RU"/>
          </a:p>
        </p:txBody>
      </p:sp>
      <p:sp>
        <p:nvSpPr>
          <p:cNvPr id="819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ru-RU"/>
          </a:p>
        </p:txBody>
      </p:sp>
      <p:sp>
        <p:nvSpPr>
          <p:cNvPr id="819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819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ru-RU" smtClean="0"/>
              <a:t>Click to edit Master text styles</a:t>
            </a:r>
          </a:p>
          <a:p>
            <a:pPr lvl="1"/>
            <a:r>
              <a:rPr lang="en-US" altLang="ru-RU" smtClean="0"/>
              <a:t>Second level</a:t>
            </a:r>
          </a:p>
          <a:p>
            <a:pPr lvl="2"/>
            <a:r>
              <a:rPr lang="en-US" altLang="ru-RU" smtClean="0"/>
              <a:t>Third level</a:t>
            </a:r>
          </a:p>
          <a:p>
            <a:pPr lvl="3"/>
            <a:r>
              <a:rPr lang="en-US" altLang="ru-RU" smtClean="0"/>
              <a:t>Fourth level</a:t>
            </a:r>
          </a:p>
          <a:p>
            <a:pPr lvl="4"/>
            <a:r>
              <a:rPr lang="en-US" altLang="ru-RU" smtClean="0"/>
              <a:t>Fifth level</a:t>
            </a:r>
          </a:p>
        </p:txBody>
      </p:sp>
      <p:sp>
        <p:nvSpPr>
          <p:cNvPr id="819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 altLang="ru-RU"/>
          </a:p>
        </p:txBody>
      </p:sp>
      <p:sp>
        <p:nvSpPr>
          <p:cNvPr id="819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F03EB824-4631-4E35-A7C6-06AAEDC85182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6294429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3966BAD-32E8-4460-990B-84228300D833}" type="slidenum">
              <a:rPr lang="en-US" altLang="ru-RU"/>
              <a:pPr/>
              <a:t>1</a:t>
            </a:fld>
            <a:endParaRPr lang="en-US" altLang="ru-RU" dirty="0"/>
          </a:p>
        </p:txBody>
      </p:sp>
      <p:sp>
        <p:nvSpPr>
          <p:cNvPr id="1075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75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E6B79AC-CAE6-43D7-A4A3-19300640D24E}" type="slidenum">
              <a:rPr lang="en-US" altLang="ru-RU"/>
              <a:pPr/>
              <a:t>2</a:t>
            </a:fld>
            <a:endParaRPr lang="en-US" altLang="ru-RU"/>
          </a:p>
        </p:txBody>
      </p:sp>
      <p:sp>
        <p:nvSpPr>
          <p:cNvPr id="1105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90600" y="5334000"/>
            <a:ext cx="7772400" cy="704850"/>
          </a:xfrm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/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pPr lvl="0"/>
            <a:r>
              <a:rPr lang="ru-RU" altLang="ru-RU" noProof="0" smtClean="0"/>
              <a:t>Образец заголовка</a:t>
            </a:r>
            <a:endParaRPr lang="en-US" altLang="ru-RU" noProof="0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90600" y="5867400"/>
            <a:ext cx="7772400" cy="533400"/>
          </a:xfrm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/>
          <a:lstStyle>
            <a:lvl1pPr marL="0" indent="0" algn="r">
              <a:buFontTx/>
              <a:buNone/>
              <a:defRPr sz="2400">
                <a:solidFill>
                  <a:schemeClr val="bg1"/>
                </a:solidFill>
              </a:defRPr>
            </a:lvl1pPr>
          </a:lstStyle>
          <a:p>
            <a:pPr lvl="0"/>
            <a:r>
              <a:rPr lang="ru-RU" altLang="ru-RU" noProof="0" smtClean="0"/>
              <a:t>Образец подзаголовка</a:t>
            </a:r>
            <a:endParaRPr lang="en-US" altLang="ru-RU" noProof="0" smtClean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65096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400800" y="1417638"/>
            <a:ext cx="1828800" cy="521176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14400" y="1417638"/>
            <a:ext cx="5334000" cy="521176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59400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53578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12561501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914400" y="2438400"/>
            <a:ext cx="3581400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2438400"/>
            <a:ext cx="3581400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975305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7808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10321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375312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29677187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23682113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1417638"/>
            <a:ext cx="7315200" cy="715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  <a:endParaRPr lang="en-US" altLang="ru-RU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2438400"/>
            <a:ext cx="7315200" cy="419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  <a:endParaRPr lang="en-US" altLang="ru-RU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3" name="Rectangle 5"/>
          <p:cNvSpPr>
            <a:spLocks noGrp="1" noChangeArrowheads="1"/>
          </p:cNvSpPr>
          <p:nvPr>
            <p:ph type="ctrTitle"/>
          </p:nvPr>
        </p:nvSpPr>
        <p:spPr>
          <a:xfrm>
            <a:off x="827584" y="-171400"/>
            <a:ext cx="7753672" cy="1772816"/>
          </a:xfrm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r>
              <a:rPr lang="ru-RU" altLang="ru-RU" sz="4200" dirty="0">
                <a:solidFill>
                  <a:srgbClr val="000000"/>
                </a:solidFill>
                <a:latin typeface="Times New Roman" charset="0"/>
                <a:ea typeface="Times New Roman" charset="0"/>
                <a:cs typeface="Times New Roman" charset="0"/>
              </a:rPr>
              <a:t>Безопасность </a:t>
            </a:r>
            <a:r>
              <a:rPr lang="en-US" altLang="ru-RU" sz="4200">
                <a:solidFill>
                  <a:srgbClr val="000000"/>
                </a:solidFill>
                <a:latin typeface="Times New Roman" charset="0"/>
                <a:ea typeface="Times New Roman" charset="0"/>
                <a:cs typeface="Times New Roman" charset="0"/>
              </a:rPr>
              <a:t>AstraLinux</a:t>
            </a:r>
            <a:endParaRPr lang="ru-RU" altLang="ru-RU" sz="20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56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1547664" y="1988840"/>
            <a:ext cx="6552728" cy="2088232"/>
          </a:xfrm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>
              <a:lnSpc>
                <a:spcPct val="90000"/>
              </a:lnSpc>
            </a:pPr>
            <a:r>
              <a:rPr lang="ru-RU" altLang="ru-RU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Лекция на тему</a:t>
            </a:r>
          </a:p>
          <a:p>
            <a:pPr algn="ctr">
              <a:lnSpc>
                <a:spcPct val="90000"/>
              </a:lnSpc>
            </a:pPr>
            <a:r>
              <a:rPr lang="ru-RU" altLang="ru-RU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«Права доступа к файлам»</a:t>
            </a:r>
            <a:endParaRPr lang="ru-RU" altLang="ru-RU" sz="2200" dirty="0">
              <a:solidFill>
                <a:schemeClr val="tx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824753" y="908720"/>
            <a:ext cx="6934200" cy="5832648"/>
          </a:xfrm>
        </p:spPr>
        <p:txBody>
          <a:bodyPr/>
          <a:lstStyle/>
          <a:p>
            <a:endParaRPr lang="en-US" altLang="ru-RU" sz="1800" dirty="0">
              <a:solidFill>
                <a:srgbClr val="4D4D4D"/>
              </a:solidFill>
            </a:endParaRPr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1835696" y="-12475"/>
            <a:ext cx="7078216" cy="10527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9pPr>
          </a:lstStyle>
          <a:p>
            <a:pPr algn="ctr"/>
            <a:endParaRPr lang="en-US" altLang="ru-RU" sz="4000" kern="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owerpoint-template">
  <a:themeElements>
    <a:clrScheme name="">
      <a:dk1>
        <a:srgbClr val="4D4D4D"/>
      </a:dk1>
      <a:lt1>
        <a:srgbClr val="FFFFFF"/>
      </a:lt1>
      <a:dk2>
        <a:srgbClr val="4D4D4D"/>
      </a:dk2>
      <a:lt2>
        <a:srgbClr val="163F96"/>
      </a:lt2>
      <a:accent1>
        <a:srgbClr val="065BDB"/>
      </a:accent1>
      <a:accent2>
        <a:srgbClr val="0090F6"/>
      </a:accent2>
      <a:accent3>
        <a:srgbClr val="FFFFFF"/>
      </a:accent3>
      <a:accent4>
        <a:srgbClr val="404040"/>
      </a:accent4>
      <a:accent5>
        <a:srgbClr val="AAB5EA"/>
      </a:accent5>
      <a:accent6>
        <a:srgbClr val="0082DF"/>
      </a:accent6>
      <a:hlink>
        <a:srgbClr val="4FD9FF"/>
      </a:hlink>
      <a:folHlink>
        <a:srgbClr val="D5D5D5"/>
      </a:folHlink>
    </a:clrScheme>
    <a:fontScheme name="powerpoint-template-24">
      <a:majorFont>
        <a:latin typeface="Microsoft Sans Serif"/>
        <a:ea typeface=""/>
        <a:cs typeface=""/>
      </a:majorFont>
      <a:minorFont>
        <a:latin typeface="Microsoft Sans Serif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bg2">
                <a:gamma/>
                <a:tint val="26667"/>
                <a:invGamma/>
              </a:schemeClr>
            </a:gs>
            <a:gs pos="100000">
              <a:schemeClr val="bg2">
                <a:alpha val="14999"/>
              </a:schemeClr>
            </a:gs>
          </a:gsLst>
          <a:lin ang="5400000" scaled="1"/>
        </a:gra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ru-RU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bg2">
                <a:gamma/>
                <a:tint val="26667"/>
                <a:invGamma/>
              </a:schemeClr>
            </a:gs>
            <a:gs pos="100000">
              <a:schemeClr val="bg2">
                <a:alpha val="14999"/>
              </a:schemeClr>
            </a:gs>
          </a:gsLst>
          <a:lin ang="5400000" scaled="1"/>
        </a:gra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ru-RU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owerpoint-template-24 1">
        <a:dk1>
          <a:srgbClr val="4D4D4D"/>
        </a:dk1>
        <a:lt1>
          <a:srgbClr val="FFFFFF"/>
        </a:lt1>
        <a:dk2>
          <a:srgbClr val="4D4D4D"/>
        </a:dk2>
        <a:lt2>
          <a:srgbClr val="CC0000"/>
        </a:lt2>
        <a:accent1>
          <a:srgbClr val="FF9933"/>
        </a:accent1>
        <a:accent2>
          <a:srgbClr val="009900"/>
        </a:accent2>
        <a:accent3>
          <a:srgbClr val="FFFFFF"/>
        </a:accent3>
        <a:accent4>
          <a:srgbClr val="404040"/>
        </a:accent4>
        <a:accent5>
          <a:srgbClr val="FFCAAD"/>
        </a:accent5>
        <a:accent6>
          <a:srgbClr val="008A00"/>
        </a:accent6>
        <a:hlink>
          <a:srgbClr val="3366F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2">
        <a:dk1>
          <a:srgbClr val="4D4D4D"/>
        </a:dk1>
        <a:lt1>
          <a:srgbClr val="FFFFFF"/>
        </a:lt1>
        <a:dk2>
          <a:srgbClr val="4D4D4D"/>
        </a:dk2>
        <a:lt2>
          <a:srgbClr val="FBB240"/>
        </a:lt2>
        <a:accent1>
          <a:srgbClr val="FFC842"/>
        </a:accent1>
        <a:accent2>
          <a:srgbClr val="FED06E"/>
        </a:accent2>
        <a:accent3>
          <a:srgbClr val="FFFFFF"/>
        </a:accent3>
        <a:accent4>
          <a:srgbClr val="404040"/>
        </a:accent4>
        <a:accent5>
          <a:srgbClr val="FFE0B0"/>
        </a:accent5>
        <a:accent6>
          <a:srgbClr val="E6BC63"/>
        </a:accent6>
        <a:hlink>
          <a:srgbClr val="FDDB91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3">
        <a:dk1>
          <a:srgbClr val="4D4D4D"/>
        </a:dk1>
        <a:lt1>
          <a:srgbClr val="FFFFFF"/>
        </a:lt1>
        <a:dk2>
          <a:srgbClr val="4D4D4D"/>
        </a:dk2>
        <a:lt2>
          <a:srgbClr val="FE564C"/>
        </a:lt2>
        <a:accent1>
          <a:srgbClr val="FFC842"/>
        </a:accent1>
        <a:accent2>
          <a:srgbClr val="FED06E"/>
        </a:accent2>
        <a:accent3>
          <a:srgbClr val="FFFFFF"/>
        </a:accent3>
        <a:accent4>
          <a:srgbClr val="404040"/>
        </a:accent4>
        <a:accent5>
          <a:srgbClr val="FFE0B0"/>
        </a:accent5>
        <a:accent6>
          <a:srgbClr val="E6BC63"/>
        </a:accent6>
        <a:hlink>
          <a:srgbClr val="FDDB91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4">
        <a:dk1>
          <a:srgbClr val="4D4D4D"/>
        </a:dk1>
        <a:lt1>
          <a:srgbClr val="FFFFFF"/>
        </a:lt1>
        <a:dk2>
          <a:srgbClr val="4D4D4D"/>
        </a:dk2>
        <a:lt2>
          <a:srgbClr val="BB2A32"/>
        </a:lt2>
        <a:accent1>
          <a:srgbClr val="FFC842"/>
        </a:accent1>
        <a:accent2>
          <a:srgbClr val="FED06E"/>
        </a:accent2>
        <a:accent3>
          <a:srgbClr val="FFFFFF"/>
        </a:accent3>
        <a:accent4>
          <a:srgbClr val="404040"/>
        </a:accent4>
        <a:accent5>
          <a:srgbClr val="FFE0B0"/>
        </a:accent5>
        <a:accent6>
          <a:srgbClr val="E6BC63"/>
        </a:accent6>
        <a:hlink>
          <a:srgbClr val="FDDB91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5">
        <a:dk1>
          <a:srgbClr val="4D4D4D"/>
        </a:dk1>
        <a:lt1>
          <a:srgbClr val="FFFFFF"/>
        </a:lt1>
        <a:dk2>
          <a:srgbClr val="4D4D4D"/>
        </a:dk2>
        <a:lt2>
          <a:srgbClr val="E84A25"/>
        </a:lt2>
        <a:accent1>
          <a:srgbClr val="ED6A24"/>
        </a:accent1>
        <a:accent2>
          <a:srgbClr val="F99E1C"/>
        </a:accent2>
        <a:accent3>
          <a:srgbClr val="FFFFFF"/>
        </a:accent3>
        <a:accent4>
          <a:srgbClr val="404040"/>
        </a:accent4>
        <a:accent5>
          <a:srgbClr val="F4B9AC"/>
        </a:accent5>
        <a:accent6>
          <a:srgbClr val="E28F18"/>
        </a:accent6>
        <a:hlink>
          <a:srgbClr val="F1B545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6">
        <a:dk1>
          <a:srgbClr val="4D4D4D"/>
        </a:dk1>
        <a:lt1>
          <a:srgbClr val="FFFFFF"/>
        </a:lt1>
        <a:dk2>
          <a:srgbClr val="4D4D4D"/>
        </a:dk2>
        <a:lt2>
          <a:srgbClr val="B92D14"/>
        </a:lt2>
        <a:accent1>
          <a:srgbClr val="D34E13"/>
        </a:accent1>
        <a:accent2>
          <a:srgbClr val="DC9009"/>
        </a:accent2>
        <a:accent3>
          <a:srgbClr val="FFFFFF"/>
        </a:accent3>
        <a:accent4>
          <a:srgbClr val="404040"/>
        </a:accent4>
        <a:accent5>
          <a:srgbClr val="E6B2AA"/>
        </a:accent5>
        <a:accent6>
          <a:srgbClr val="C78207"/>
        </a:accent6>
        <a:hlink>
          <a:srgbClr val="EEC633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7">
        <a:dk1>
          <a:srgbClr val="4D4D4D"/>
        </a:dk1>
        <a:lt1>
          <a:srgbClr val="FFFFFF"/>
        </a:lt1>
        <a:dk2>
          <a:srgbClr val="4D4D4D"/>
        </a:dk2>
        <a:lt2>
          <a:srgbClr val="AE6310"/>
        </a:lt2>
        <a:accent1>
          <a:srgbClr val="E79613"/>
        </a:accent1>
        <a:accent2>
          <a:srgbClr val="E1720D"/>
        </a:accent2>
        <a:accent3>
          <a:srgbClr val="FFFFFF"/>
        </a:accent3>
        <a:accent4>
          <a:srgbClr val="404040"/>
        </a:accent4>
        <a:accent5>
          <a:srgbClr val="F1C9AA"/>
        </a:accent5>
        <a:accent6>
          <a:srgbClr val="CC670B"/>
        </a:accent6>
        <a:hlink>
          <a:srgbClr val="C6470A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8">
        <a:dk1>
          <a:srgbClr val="4D4D4D"/>
        </a:dk1>
        <a:lt1>
          <a:srgbClr val="FFFFFF"/>
        </a:lt1>
        <a:dk2>
          <a:srgbClr val="4D4D4D"/>
        </a:dk2>
        <a:lt2>
          <a:srgbClr val="AF5612"/>
        </a:lt2>
        <a:accent1>
          <a:srgbClr val="CB882F"/>
        </a:accent1>
        <a:accent2>
          <a:srgbClr val="E7C432"/>
        </a:accent2>
        <a:accent3>
          <a:srgbClr val="FFFFFF"/>
        </a:accent3>
        <a:accent4>
          <a:srgbClr val="404040"/>
        </a:accent4>
        <a:accent5>
          <a:srgbClr val="E2C3AD"/>
        </a:accent5>
        <a:accent6>
          <a:srgbClr val="D1B12C"/>
        </a:accent6>
        <a:hlink>
          <a:srgbClr val="EECA34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9">
        <a:dk1>
          <a:srgbClr val="4D4D4D"/>
        </a:dk1>
        <a:lt1>
          <a:srgbClr val="FFFFFF"/>
        </a:lt1>
        <a:dk2>
          <a:srgbClr val="4D4D4D"/>
        </a:dk2>
        <a:lt2>
          <a:srgbClr val="9A5E40"/>
        </a:lt2>
        <a:accent1>
          <a:srgbClr val="AE7750"/>
        </a:accent1>
        <a:accent2>
          <a:srgbClr val="C08D60"/>
        </a:accent2>
        <a:accent3>
          <a:srgbClr val="FFFFFF"/>
        </a:accent3>
        <a:accent4>
          <a:srgbClr val="404040"/>
        </a:accent4>
        <a:accent5>
          <a:srgbClr val="D3BDB3"/>
        </a:accent5>
        <a:accent6>
          <a:srgbClr val="AE7F56"/>
        </a:accent6>
        <a:hlink>
          <a:srgbClr val="CCA471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10">
        <a:dk1>
          <a:srgbClr val="4D4D4D"/>
        </a:dk1>
        <a:lt1>
          <a:srgbClr val="FFFFFF"/>
        </a:lt1>
        <a:dk2>
          <a:srgbClr val="4D4D4D"/>
        </a:dk2>
        <a:lt2>
          <a:srgbClr val="D1BB77"/>
        </a:lt2>
        <a:accent1>
          <a:srgbClr val="DBBA87"/>
        </a:accent1>
        <a:accent2>
          <a:srgbClr val="E0B265"/>
        </a:accent2>
        <a:accent3>
          <a:srgbClr val="FFFFFF"/>
        </a:accent3>
        <a:accent4>
          <a:srgbClr val="404040"/>
        </a:accent4>
        <a:accent5>
          <a:srgbClr val="EAD9C3"/>
        </a:accent5>
        <a:accent6>
          <a:srgbClr val="CBA15B"/>
        </a:accent6>
        <a:hlink>
          <a:srgbClr val="E9C277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11">
        <a:dk1>
          <a:srgbClr val="4D4D4D"/>
        </a:dk1>
        <a:lt1>
          <a:srgbClr val="FFFFFF"/>
        </a:lt1>
        <a:dk2>
          <a:srgbClr val="4D4D4D"/>
        </a:dk2>
        <a:lt2>
          <a:srgbClr val="45762A"/>
        </a:lt2>
        <a:accent1>
          <a:srgbClr val="42934C"/>
        </a:accent1>
        <a:accent2>
          <a:srgbClr val="34B66A"/>
        </a:accent2>
        <a:accent3>
          <a:srgbClr val="FFFFFF"/>
        </a:accent3>
        <a:accent4>
          <a:srgbClr val="404040"/>
        </a:accent4>
        <a:accent5>
          <a:srgbClr val="B0C8B2"/>
        </a:accent5>
        <a:accent6>
          <a:srgbClr val="2EA55F"/>
        </a:accent6>
        <a:hlink>
          <a:srgbClr val="34C8D1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12">
        <a:dk1>
          <a:srgbClr val="4D4D4D"/>
        </a:dk1>
        <a:lt1>
          <a:srgbClr val="FFFFFF"/>
        </a:lt1>
        <a:dk2>
          <a:srgbClr val="4D4D4D"/>
        </a:dk2>
        <a:lt2>
          <a:srgbClr val="45762A"/>
        </a:lt2>
        <a:accent1>
          <a:srgbClr val="42934C"/>
        </a:accent1>
        <a:accent2>
          <a:srgbClr val="34B66A"/>
        </a:accent2>
        <a:accent3>
          <a:srgbClr val="FFFFFF"/>
        </a:accent3>
        <a:accent4>
          <a:srgbClr val="404040"/>
        </a:accent4>
        <a:accent5>
          <a:srgbClr val="B0C8B2"/>
        </a:accent5>
        <a:accent6>
          <a:srgbClr val="2EA55F"/>
        </a:accent6>
        <a:hlink>
          <a:srgbClr val="34C8D1"/>
        </a:hlink>
        <a:folHlink>
          <a:srgbClr val="FFFF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13">
        <a:dk1>
          <a:srgbClr val="4D4D4D"/>
        </a:dk1>
        <a:lt1>
          <a:srgbClr val="FFFFFF"/>
        </a:lt1>
        <a:dk2>
          <a:srgbClr val="4D4D4D"/>
        </a:dk2>
        <a:lt2>
          <a:srgbClr val="45762A"/>
        </a:lt2>
        <a:accent1>
          <a:srgbClr val="42934C"/>
        </a:accent1>
        <a:accent2>
          <a:srgbClr val="34B66A"/>
        </a:accent2>
        <a:accent3>
          <a:srgbClr val="FFFFFF"/>
        </a:accent3>
        <a:accent4>
          <a:srgbClr val="404040"/>
        </a:accent4>
        <a:accent5>
          <a:srgbClr val="B0C8B2"/>
        </a:accent5>
        <a:accent6>
          <a:srgbClr val="2EA55F"/>
        </a:accent6>
        <a:hlink>
          <a:srgbClr val="34C8D1"/>
        </a:hlink>
        <a:folHlink>
          <a:srgbClr val="D3D3D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14">
        <a:dk1>
          <a:srgbClr val="FFFFFF"/>
        </a:dk1>
        <a:lt1>
          <a:srgbClr val="FFFFFF"/>
        </a:lt1>
        <a:dk2>
          <a:srgbClr val="FFFFFF"/>
        </a:dk2>
        <a:lt2>
          <a:srgbClr val="45762A"/>
        </a:lt2>
        <a:accent1>
          <a:srgbClr val="42934C"/>
        </a:accent1>
        <a:accent2>
          <a:srgbClr val="34B66A"/>
        </a:accent2>
        <a:accent3>
          <a:srgbClr val="FFFFFF"/>
        </a:accent3>
        <a:accent4>
          <a:srgbClr val="DADADA"/>
        </a:accent4>
        <a:accent5>
          <a:srgbClr val="B0C8B2"/>
        </a:accent5>
        <a:accent6>
          <a:srgbClr val="2EA55F"/>
        </a:accent6>
        <a:hlink>
          <a:srgbClr val="34C8D1"/>
        </a:hlink>
        <a:folHlink>
          <a:srgbClr val="FFFF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15">
        <a:dk1>
          <a:srgbClr val="FFFFFF"/>
        </a:dk1>
        <a:lt1>
          <a:srgbClr val="FFFFFF"/>
        </a:lt1>
        <a:dk2>
          <a:srgbClr val="FFFFFF"/>
        </a:dk2>
        <a:lt2>
          <a:srgbClr val="55A6FE"/>
        </a:lt2>
        <a:accent1>
          <a:srgbClr val="71BBFF"/>
        </a:accent1>
        <a:accent2>
          <a:srgbClr val="74CCFF"/>
        </a:accent2>
        <a:accent3>
          <a:srgbClr val="FFFFFF"/>
        </a:accent3>
        <a:accent4>
          <a:srgbClr val="DADADA"/>
        </a:accent4>
        <a:accent5>
          <a:srgbClr val="BBDAFF"/>
        </a:accent5>
        <a:accent6>
          <a:srgbClr val="68B9E7"/>
        </a:accent6>
        <a:hlink>
          <a:srgbClr val="94D8FF"/>
        </a:hlink>
        <a:folHlink>
          <a:srgbClr val="FFFF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16">
        <a:dk1>
          <a:srgbClr val="FFFFFF"/>
        </a:dk1>
        <a:lt1>
          <a:srgbClr val="FFFFFF"/>
        </a:lt1>
        <a:dk2>
          <a:srgbClr val="FFFFFF"/>
        </a:dk2>
        <a:lt2>
          <a:srgbClr val="4BA1FF"/>
        </a:lt2>
        <a:accent1>
          <a:srgbClr val="5DB2FF"/>
        </a:accent1>
        <a:accent2>
          <a:srgbClr val="65C8FF"/>
        </a:accent2>
        <a:accent3>
          <a:srgbClr val="FFFFFF"/>
        </a:accent3>
        <a:accent4>
          <a:srgbClr val="DADADA"/>
        </a:accent4>
        <a:accent5>
          <a:srgbClr val="B6D5FF"/>
        </a:accent5>
        <a:accent6>
          <a:srgbClr val="5BB5E7"/>
        </a:accent6>
        <a:hlink>
          <a:srgbClr val="87E1FF"/>
        </a:hlink>
        <a:folHlink>
          <a:srgbClr val="FFFF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powerpoint-template</Template>
  <TotalTime>343</TotalTime>
  <Words>13</Words>
  <Application>Microsoft Macintosh PowerPoint</Application>
  <PresentationFormat>Экран (4:3)</PresentationFormat>
  <Paragraphs>5</Paragraphs>
  <Slides>2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6" baseType="lpstr">
      <vt:lpstr>Microsoft Sans Serif</vt:lpstr>
      <vt:lpstr>Times New Roman</vt:lpstr>
      <vt:lpstr>Arial</vt:lpstr>
      <vt:lpstr>powerpoint-template</vt:lpstr>
      <vt:lpstr>Безопасность AstraLinux</vt:lpstr>
      <vt:lpstr>Презентация PowerPoint</vt:lpstr>
    </vt:vector>
  </TitlesOfParts>
  <LinksUpToDate>false</LinksUpToDate>
  <SharedDoc>false</SharedDoc>
  <HyperlinksChanged>false</HyperlinksChanged>
  <AppVersion>15.0030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Защищенные операционные системы</dc:title>
  <dc:creator>globoos</dc:creator>
  <cp:lastModifiedBy>пользователь Microsoft Office</cp:lastModifiedBy>
  <cp:revision>41</cp:revision>
  <dcterms:created xsi:type="dcterms:W3CDTF">2015-02-09T17:03:17Z</dcterms:created>
  <dcterms:modified xsi:type="dcterms:W3CDTF">2018-11-23T13:34:53Z</dcterms:modified>
</cp:coreProperties>
</file>