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79" r:id="rId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D4D4D"/>
    <a:srgbClr val="B92D14"/>
    <a:srgbClr val="35759D"/>
    <a:srgbClr val="35B19D"/>
    <a:srgbClr val="20A6C6"/>
    <a:srgbClr val="DEDEDE"/>
    <a:srgbClr val="075EDF"/>
    <a:srgbClr val="0654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16" autoAdjust="0"/>
    <p:restoredTop sz="95596" autoAdjust="0"/>
  </p:normalViewPr>
  <p:slideViewPr>
    <p:cSldViewPr>
      <p:cViewPr varScale="1">
        <p:scale>
          <a:sx n="96" d="100"/>
          <a:sy n="96" d="100"/>
        </p:scale>
        <p:origin x="19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ru-RU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3EB824-4631-4E35-A7C6-06AAEDC8518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29442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966BAD-32E8-4460-990B-84228300D833}" type="slidenum">
              <a:rPr lang="en-US" altLang="ru-RU"/>
              <a:pPr/>
              <a:t>1</a:t>
            </a:fld>
            <a:endParaRPr lang="en-US" altLang="ru-RU" dirty="0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B79AC-CAE6-43D7-A4A3-19300640D24E}" type="slidenum">
              <a:rPr lang="en-US" altLang="ru-RU"/>
              <a:pPr/>
              <a:t>2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509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94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357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56150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53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80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03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753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67718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6821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27584" y="-171400"/>
            <a:ext cx="7753672" cy="1772816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4200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Безопасность </a:t>
            </a:r>
            <a:r>
              <a:rPr lang="en-US" altLang="ru-RU" sz="420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AstraLinux</a:t>
            </a:r>
            <a:endParaRPr lang="ru-RU" alt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547664" y="1988840"/>
            <a:ext cx="6552728" cy="2088232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alt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на тему</a:t>
            </a:r>
          </a:p>
          <a:p>
            <a:pPr algn="ctr">
              <a:lnSpc>
                <a:spcPct val="90000"/>
              </a:lnSpc>
            </a:pPr>
            <a:r>
              <a:rPr lang="ru-RU" alt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«Права доступа к файлам»</a:t>
            </a:r>
            <a:endParaRPr lang="ru-RU" altLang="ru-RU" sz="22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4753" y="908720"/>
            <a:ext cx="6934200" cy="5832648"/>
          </a:xfrm>
        </p:spPr>
        <p:txBody>
          <a:bodyPr/>
          <a:lstStyle/>
          <a:p>
            <a:endParaRPr lang="en-US" altLang="ru-RU" sz="1800" dirty="0">
              <a:solidFill>
                <a:srgbClr val="4D4D4D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35696" y="-12475"/>
            <a:ext cx="7078216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endParaRPr lang="en-US" altLang="ru-RU" sz="40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">
      <a:dk1>
        <a:srgbClr val="4D4D4D"/>
      </a:dk1>
      <a:lt1>
        <a:srgbClr val="FFFFFF"/>
      </a:lt1>
      <a:dk2>
        <a:srgbClr val="4D4D4D"/>
      </a:dk2>
      <a:lt2>
        <a:srgbClr val="163F96"/>
      </a:lt2>
      <a:accent1>
        <a:srgbClr val="065BDB"/>
      </a:accent1>
      <a:accent2>
        <a:srgbClr val="0090F6"/>
      </a:accent2>
      <a:accent3>
        <a:srgbClr val="FFFFFF"/>
      </a:accent3>
      <a:accent4>
        <a:srgbClr val="404040"/>
      </a:accent4>
      <a:accent5>
        <a:srgbClr val="AAB5EA"/>
      </a:accent5>
      <a:accent6>
        <a:srgbClr val="0082DF"/>
      </a:accent6>
      <a:hlink>
        <a:srgbClr val="4FD9FF"/>
      </a:hlink>
      <a:folHlink>
        <a:srgbClr val="D5D5D5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343</TotalTime>
  <Words>13</Words>
  <Application>Microsoft Macintosh PowerPoint</Application>
  <PresentationFormat>Экран (4:3)</PresentationFormat>
  <Paragraphs>5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Microsoft Sans Serif</vt:lpstr>
      <vt:lpstr>Times New Roman</vt:lpstr>
      <vt:lpstr>Arial</vt:lpstr>
      <vt:lpstr>powerpoint-template</vt:lpstr>
      <vt:lpstr>Безопасность AstraLinux</vt:lpstr>
      <vt:lpstr>Презентация PowerPoint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Защищенные операционные системы</dc:title>
  <dc:creator>globoos</dc:creator>
  <cp:lastModifiedBy>пользователь Microsoft Office</cp:lastModifiedBy>
  <cp:revision>41</cp:revision>
  <dcterms:created xsi:type="dcterms:W3CDTF">2015-02-09T17:03:17Z</dcterms:created>
  <dcterms:modified xsi:type="dcterms:W3CDTF">2018-11-23T13:34:53Z</dcterms:modified>
</cp:coreProperties>
</file>