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9" r:id="rId4"/>
    <p:sldId id="265" r:id="rId5"/>
    <p:sldId id="266" r:id="rId6"/>
    <p:sldId id="267" r:id="rId7"/>
    <p:sldId id="268" r:id="rId8"/>
    <p:sldId id="271" r:id="rId9"/>
    <p:sldId id="272" r:id="rId10"/>
    <p:sldId id="273" r:id="rId11"/>
    <p:sldId id="264" r:id="rId12"/>
    <p:sldId id="260" r:id="rId13"/>
    <p:sldId id="261" r:id="rId14"/>
    <p:sldId id="262" r:id="rId15"/>
    <p:sldId id="263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543800" cy="2152650"/>
          </a:xfrm>
        </p:spPr>
        <p:txBody>
          <a:bodyPr/>
          <a:lstStyle/>
          <a:p>
            <a:pPr algn="ctr"/>
            <a:r>
              <a:rPr lang="ru-RU" dirty="0" smtClean="0"/>
              <a:t>Многофакторная аутентификация.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10698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Логическая архитектура </a:t>
            </a:r>
            <a:r>
              <a:rPr lang="en-US" dirty="0" smtClean="0"/>
              <a:t>USB-</a:t>
            </a:r>
            <a:r>
              <a:rPr lang="ru-RU" dirty="0" smtClean="0"/>
              <a:t>ключа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196752"/>
            <a:ext cx="5945240" cy="5540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359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165" y="836712"/>
            <a:ext cx="9299376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Протокол взаимной аутентификации.</a:t>
            </a:r>
            <a:endParaRPr lang="ru-RU" b="1" u="sng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76872"/>
            <a:ext cx="7427901" cy="392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47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8229600" cy="106984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Протокол </a:t>
            </a:r>
            <a:r>
              <a:rPr lang="ru-RU" b="1" u="sng" dirty="0"/>
              <a:t>аутентификации</a:t>
            </a:r>
            <a:r>
              <a:rPr lang="ru-RU" b="1" dirty="0"/>
              <a:t>  </a:t>
            </a:r>
            <a:br>
              <a:rPr lang="ru-RU" b="1" dirty="0"/>
            </a:br>
            <a:r>
              <a:rPr lang="en-US" b="1" dirty="0"/>
              <a:t>PAP (Password Authentication Protocol) </a:t>
            </a:r>
            <a:r>
              <a:rPr lang="ru-RU" b="1" dirty="0" smtClean="0"/>
              <a:t>.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140968"/>
            <a:ext cx="6480720" cy="257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41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274" y="1052736"/>
            <a:ext cx="8229600" cy="106984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Решение проблемы "просмотра паролей в </a:t>
            </a:r>
            <a:r>
              <a:rPr lang="ru-RU" b="1" dirty="0" smtClean="0"/>
              <a:t>системе«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06" y="2348880"/>
            <a:ext cx="6525536" cy="369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7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Протокол аутентификации </a:t>
            </a:r>
            <a:br>
              <a:rPr lang="ru-RU" b="1" u="sng" dirty="0" smtClean="0"/>
            </a:br>
            <a:r>
              <a:rPr lang="en-US" b="1" dirty="0" smtClean="0"/>
              <a:t>CHAP </a:t>
            </a:r>
            <a:r>
              <a:rPr lang="en-US" b="1" dirty="0"/>
              <a:t>(Challenge Handshake Authentication Protocol) </a:t>
            </a:r>
            <a:r>
              <a:rPr lang="ru-RU" b="1" dirty="0" smtClean="0"/>
              <a:t>.</a:t>
            </a:r>
            <a:r>
              <a:rPr lang="en-US" b="1" dirty="0" smtClean="0"/>
              <a:t> 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358" y="2805724"/>
            <a:ext cx="5930134" cy="313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7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Протокол аутентификации</a:t>
            </a:r>
            <a:r>
              <a:rPr lang="ru-RU" u="sng" dirty="0" smtClean="0"/>
              <a:t/>
            </a:r>
            <a:br>
              <a:rPr lang="ru-RU" u="sng" dirty="0" smtClean="0"/>
            </a:br>
            <a:r>
              <a:rPr lang="en-US" b="1" dirty="0"/>
              <a:t>CRAM - (</a:t>
            </a:r>
            <a:r>
              <a:rPr lang="ru-RU" b="1" dirty="0" err="1"/>
              <a:t>challenge-response</a:t>
            </a:r>
            <a:r>
              <a:rPr lang="ru-RU" b="1" dirty="0"/>
              <a:t> </a:t>
            </a:r>
            <a:r>
              <a:rPr lang="ru-RU" b="1" dirty="0" err="1"/>
              <a:t>authentication</a:t>
            </a:r>
            <a:r>
              <a:rPr lang="ru-RU" b="1" dirty="0"/>
              <a:t> </a:t>
            </a:r>
            <a:r>
              <a:rPr lang="ru-RU" b="1" dirty="0" err="1"/>
              <a:t>mechanism</a:t>
            </a:r>
            <a:r>
              <a:rPr lang="ru-RU" b="1" dirty="0"/>
              <a:t>)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708920"/>
            <a:ext cx="6909120" cy="365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8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887" y="381725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Схема развертывания компонентов подсистемы </a:t>
            </a:r>
            <a:r>
              <a:rPr lang="ru-RU" dirty="0" smtClean="0"/>
              <a:t>аутентификации.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565" y="1372931"/>
            <a:ext cx="6864097" cy="5527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3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9265" y="980728"/>
            <a:ext cx="3614735" cy="5544616"/>
          </a:xfrm>
        </p:spPr>
        <p:txBody>
          <a:bodyPr>
            <a:normAutofit fontScale="90000"/>
          </a:bodyPr>
          <a:lstStyle/>
          <a:p>
            <a:r>
              <a:rPr lang="ru-RU" dirty="0"/>
              <a:t>Схема интеграции клиентского решения на основе ПЦКД с сервером доступа, используя технологию </a:t>
            </a:r>
            <a:r>
              <a:rPr lang="ru-RU" dirty="0" smtClean="0"/>
              <a:t>RPC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72" y="486145"/>
            <a:ext cx="5112568" cy="636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1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34381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/>
              <a:t>Методы аутентификации</a:t>
            </a:r>
            <a:r>
              <a:rPr lang="ru-RU" b="1" dirty="0"/>
              <a:t>: </a:t>
            </a:r>
            <a:br>
              <a:rPr lang="ru-RU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718278"/>
              </p:ext>
            </p:extLst>
          </p:nvPr>
        </p:nvGraphicFramePr>
        <p:xfrm>
          <a:off x="1115616" y="1844824"/>
          <a:ext cx="7416825" cy="44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503"/>
                <a:gridCol w="2200503"/>
                <a:gridCol w="3015819"/>
              </a:tblGrid>
              <a:tr h="85549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парольные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ключи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биометрические</a:t>
                      </a:r>
                      <a:endParaRPr lang="ru-RU" sz="2400" dirty="0"/>
                    </a:p>
                  </a:txBody>
                  <a:tcPr/>
                </a:tc>
              </a:tr>
              <a:tr h="360900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PIN коде,</a:t>
                      </a:r>
                      <a:r>
                        <a:rPr lang="ru-RU" sz="2400" baseline="0" dirty="0" smtClean="0"/>
                        <a:t> пароль, </a:t>
                      </a:r>
                      <a:r>
                        <a:rPr lang="ru-RU" sz="2400" dirty="0" smtClean="0"/>
                        <a:t>личный номер, криптографический ключ, сетевой адрес компьютера в сети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смарт-карта, электронный ключ;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отпечаток пальца, рисунок радужной оболочки глаза, форма лица, параметры голоса 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40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02968"/>
            <a:ext cx="8229600" cy="1069848"/>
          </a:xfrm>
        </p:spPr>
        <p:txBody>
          <a:bodyPr/>
          <a:lstStyle/>
          <a:p>
            <a:pPr algn="ctr"/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84784"/>
            <a:ext cx="2544203" cy="4602435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203848" y="6087219"/>
            <a:ext cx="25442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73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Реализация систем аутентификации по одноразовым паролям.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745566"/>
            <a:ext cx="7208449" cy="31124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7584" y="2708920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Метод «запрос-ответ»</a:t>
            </a:r>
            <a:endParaRPr lang="ru-RU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79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9848"/>
          </a:xfrm>
        </p:spPr>
        <p:txBody>
          <a:bodyPr/>
          <a:lstStyle/>
          <a:p>
            <a:pPr algn="ctr"/>
            <a:r>
              <a:rPr lang="ru-RU" dirty="0" smtClean="0"/>
              <a:t>Метод «только ответ»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8136904" cy="481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89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 синхронизации по времени.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204864"/>
            <a:ext cx="8324758" cy="412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20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496" y="908720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smtClean="0"/>
              <a:t>Аутентификация </a:t>
            </a:r>
            <a:r>
              <a:rPr lang="ru-RU" b="1" u="sng" dirty="0" smtClean="0"/>
              <a:t>по отпечаткам пальцев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231" y="2132856"/>
            <a:ext cx="7108130" cy="4549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2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C</a:t>
            </a:r>
            <a:r>
              <a:rPr lang="ru-RU" sz="4800" dirty="0" err="1"/>
              <a:t>редства</a:t>
            </a:r>
            <a:r>
              <a:rPr lang="ru-RU" sz="4800" dirty="0"/>
              <a:t> многофакторной аутентификации.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9658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4694"/>
            <a:ext cx="8229600" cy="10698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Интеграция с операционной системой.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048" y="1514307"/>
            <a:ext cx="7094592" cy="531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320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543</TotalTime>
  <Words>121</Words>
  <Application>Microsoft Office PowerPoint</Application>
  <PresentationFormat>Экран (4:3)</PresentationFormat>
  <Paragraphs>23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Многофакторная аутентификация.</vt:lpstr>
      <vt:lpstr>Методы аутентификации:         </vt:lpstr>
      <vt:lpstr>Презентация PowerPoint</vt:lpstr>
      <vt:lpstr>Реализация систем аутентификации по одноразовым паролям. </vt:lpstr>
      <vt:lpstr>Метод «только ответ»</vt:lpstr>
      <vt:lpstr>Метод синхронизации по времени.</vt:lpstr>
      <vt:lpstr>Аутентификация по отпечаткам пальцев.</vt:lpstr>
      <vt:lpstr>Cредства многофакторной аутентификации.</vt:lpstr>
      <vt:lpstr>Интеграция с операционной системой.</vt:lpstr>
      <vt:lpstr>Логическая архитектура USB-ключа</vt:lpstr>
      <vt:lpstr>Протокол взаимной аутентификации.</vt:lpstr>
      <vt:lpstr>Протокол аутентификации   PAP (Password Authentication Protocol) . </vt:lpstr>
      <vt:lpstr>Решение проблемы "просмотра паролей в системе«. </vt:lpstr>
      <vt:lpstr>Протокол аутентификации  CHAP (Challenge Handshake Authentication Protocol) .  </vt:lpstr>
      <vt:lpstr>Протокол аутентификации CRAM - (challenge-response authentication mechanism)  </vt:lpstr>
      <vt:lpstr>Схема развертывания компонентов подсистемы аутентификации.</vt:lpstr>
      <vt:lpstr>Схема интеграции клиентского решения на основе ПЦКД с сервером доступа, используя технологию RPC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Многофакторная аутентификация.</dc:title>
  <dc:creator>kseniaaa123</dc:creator>
  <cp:lastModifiedBy>kseniaaa123</cp:lastModifiedBy>
  <cp:revision>20</cp:revision>
  <dcterms:created xsi:type="dcterms:W3CDTF">2016-03-11T11:14:35Z</dcterms:created>
  <dcterms:modified xsi:type="dcterms:W3CDTF">2016-03-13T23:03:01Z</dcterms:modified>
</cp:coreProperties>
</file>