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8" r:id="rId2"/>
    <p:sldId id="323" r:id="rId3"/>
    <p:sldId id="324" r:id="rId4"/>
    <p:sldId id="322" r:id="rId5"/>
    <p:sldId id="321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E8F9"/>
    <a:srgbClr val="FBC9F4"/>
    <a:srgbClr val="FBA9E6"/>
    <a:srgbClr val="FFFD67"/>
    <a:srgbClr val="FDFEE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1" autoAdjust="0"/>
    <p:restoredTop sz="83366" autoAdjust="0"/>
  </p:normalViewPr>
  <p:slideViewPr>
    <p:cSldViewPr snapToGrid="0">
      <p:cViewPr varScale="1">
        <p:scale>
          <a:sx n="100" d="100"/>
          <a:sy n="100" d="100"/>
        </p:scale>
        <p:origin x="102" y="4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53DD4-18DD-4059-B724-DC5E4A463705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866E8-2FCF-46E6-BD2A-9CB4C8836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48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866E8-2FCF-46E6-BD2A-9CB4C88360E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20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>
          <a:xfrm>
            <a:off x="335360" y="188641"/>
            <a:ext cx="1728192" cy="646331"/>
          </a:xfr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ru-RU" dirty="0" smtClean="0"/>
              <a:t>Лого заказчика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200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ятиугольник 8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1" y="1844824"/>
            <a:ext cx="10972800" cy="4525963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35361" y="836712"/>
            <a:ext cx="11521280" cy="5760640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</a:t>
            </a:r>
            <a:r>
              <a:rPr lang="ru-RU" sz="1800" i="1" baseline="0" dirty="0" smtClean="0">
                <a:solidFill>
                  <a:prstClr val="white"/>
                </a:solidFill>
              </a:rPr>
              <a:t> эксплуатации сетей связи. Лекция 0</a:t>
            </a:r>
            <a:endParaRPr lang="ru-RU" sz="1800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43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+ сет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5361" y="836712"/>
            <a:ext cx="11521280" cy="5760640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174116"/>
              </p:ext>
            </p:extLst>
          </p:nvPr>
        </p:nvGraphicFramePr>
        <p:xfrm>
          <a:off x="335360" y="836711"/>
          <a:ext cx="11521280" cy="57606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04256"/>
                <a:gridCol w="2304256"/>
                <a:gridCol w="2304256"/>
                <a:gridCol w="2304256"/>
                <a:gridCol w="2304256"/>
              </a:tblGrid>
              <a:tr h="1152128"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11521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14" name="Пятиугольник 13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 эксплуатации сетей связи.</a:t>
            </a:r>
            <a:r>
              <a:rPr lang="ru-RU" sz="1800" i="1" baseline="0" dirty="0" smtClean="0">
                <a:solidFill>
                  <a:prstClr val="white"/>
                </a:solidFill>
              </a:rPr>
              <a:t> Лекция 0</a:t>
            </a:r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7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8671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ойная обла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35360" y="1772816"/>
            <a:ext cx="4128459" cy="48245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800" i="1" dirty="0">
              <a:solidFill>
                <a:prstClr val="black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5360" y="1772816"/>
            <a:ext cx="4128459" cy="4824536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5954" y="1772816"/>
            <a:ext cx="7270687" cy="4824536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85954" y="1772816"/>
            <a:ext cx="7270687" cy="4824536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9" name="Пятиугольник 18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 эксплуатации сетей связи. Лекция 0</a:t>
            </a:r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20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41503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еч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Надеемся, у вас есть вопросы!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>
          <a:xfrm>
            <a:off x="335360" y="188641"/>
            <a:ext cx="1728192" cy="646331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1800" baseline="0"/>
            </a:lvl1pPr>
          </a:lstStyle>
          <a:p>
            <a:r>
              <a:rPr lang="ru-RU" dirty="0" smtClean="0"/>
              <a:t>Лого заказчика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638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под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29344" y="4695280"/>
            <a:ext cx="103632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5725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E06B99-E017-4566-A8D5-CC32F0D56DE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A1AB1-05B4-4E7B-8C70-F1E4030BC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0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E06B99-E017-4566-A8D5-CC32F0D56DE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A1AB1-05B4-4E7B-8C70-F1E4030BCBB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719" y="94523"/>
            <a:ext cx="1944791" cy="47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9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59519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44825"/>
            <a:ext cx="109728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116633"/>
            <a:ext cx="1944791" cy="47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1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.skorinov@argustelecom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Тема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66240" y="2831807"/>
            <a:ext cx="897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 smtClean="0"/>
              <a:t>ВВЕДЕНИЕ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90344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Кто это?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3865" y="926807"/>
            <a:ext cx="8971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 smtClean="0"/>
              <a:t>Скоринов</a:t>
            </a:r>
          </a:p>
          <a:p>
            <a:pPr algn="ctr"/>
            <a:r>
              <a:rPr lang="ru-RU" sz="7200" dirty="0" smtClean="0"/>
              <a:t>Максим Юрьевич</a:t>
            </a:r>
            <a:endParaRPr lang="ru-RU" sz="7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6250" y="4184162"/>
            <a:ext cx="11258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 smtClean="0"/>
              <a:t>+7-921-894-3661</a:t>
            </a:r>
          </a:p>
          <a:p>
            <a:pPr algn="ctr"/>
            <a:r>
              <a:rPr lang="en-US" sz="7200" dirty="0" smtClean="0">
                <a:hlinkClick r:id="rId2"/>
              </a:rPr>
              <a:t>m.skorinov@argustelecom.ru</a:t>
            </a:r>
            <a:endParaRPr lang="en-US" sz="7200" dirty="0" smtClean="0"/>
          </a:p>
        </p:txBody>
      </p:sp>
    </p:spTree>
    <p:extLst>
      <p:ext uri="{BB962C8B-B14F-4D97-AF65-F5344CB8AC3E}">
        <p14:creationId xmlns:p14="http://schemas.microsoft.com/office/powerpoint/2010/main" val="225004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Как всё будет происходить?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3375" y="5327469"/>
            <a:ext cx="115252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 smtClean="0"/>
              <a:t>…если лекций </a:t>
            </a:r>
            <a:r>
              <a:rPr lang="en-US" sz="6600" dirty="0" smtClean="0"/>
              <a:t>&gt; 6 </a:t>
            </a:r>
            <a:r>
              <a:rPr lang="ru-RU" sz="6600" dirty="0" smtClean="0"/>
              <a:t>и </a:t>
            </a:r>
            <a:r>
              <a:rPr lang="ru-RU" sz="6600" dirty="0" err="1" smtClean="0"/>
              <a:t>лабы</a:t>
            </a:r>
            <a:r>
              <a:rPr lang="ru-RU" sz="6600" dirty="0" smtClean="0"/>
              <a:t> сданы</a:t>
            </a:r>
            <a:endParaRPr lang="ru-RU" sz="6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23937"/>
            <a:ext cx="7620000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8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 чём мы будем говорить?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237" y="908253"/>
            <a:ext cx="9081321" cy="563399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389288" y="3173576"/>
            <a:ext cx="30828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252525"/>
                </a:solidFill>
                <a:latin typeface="Arial" panose="020B0604020202020204" pitchFamily="34" charset="0"/>
              </a:rPr>
              <a:t>USS Enterprise (NCC-1701</a:t>
            </a:r>
            <a:r>
              <a:rPr lang="en-US" i="1" dirty="0" smtClean="0">
                <a:solidFill>
                  <a:srgbClr val="252525"/>
                </a:solidFill>
                <a:latin typeface="Arial" panose="020B0604020202020204" pitchFamily="34" charset="0"/>
              </a:rPr>
              <a:t>)</a:t>
            </a:r>
            <a:endParaRPr lang="ru-RU" i="1" dirty="0" smtClean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pPr algn="r"/>
            <a:r>
              <a:rPr lang="ru-RU" i="1" dirty="0">
                <a:solidFill>
                  <a:srgbClr val="252525"/>
                </a:solidFill>
                <a:latin typeface="Arial" panose="020B0604020202020204" pitchFamily="34" charset="0"/>
              </a:rPr>
              <a:t>м</a:t>
            </a:r>
            <a:r>
              <a:rPr lang="ru-RU" i="1" dirty="0" smtClean="0">
                <a:solidFill>
                  <a:srgbClr val="252525"/>
                </a:solidFill>
                <a:latin typeface="Arial" panose="020B0604020202020204" pitchFamily="34" charset="0"/>
              </a:rPr>
              <a:t>одификация 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80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TO BE…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265078" y="5853430"/>
            <a:ext cx="1497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…CONTINUED</a:t>
            </a:r>
            <a:endParaRPr lang="ru-RU" b="1" dirty="0"/>
          </a:p>
        </p:txBody>
      </p:sp>
      <p:pic>
        <p:nvPicPr>
          <p:cNvPr id="6" name="Picture 2" descr="Что такое социализм или роковые ошибки Гайдара и Чубайса в Архангельске - Мусор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122" y="1319530"/>
            <a:ext cx="6667500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8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us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gusTheme" id="{042C1B78-DF5C-47B5-A83B-2A9C0E97BDD8}" vid="{3AE3917B-5EE0-4B30-A60F-54BDFCAF95C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17336</TotalTime>
  <Words>43</Words>
  <Application>Microsoft Office PowerPoint</Application>
  <PresentationFormat>Широкоэкранный</PresentationFormat>
  <Paragraphs>15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ArgusTheme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Скоринов</dc:creator>
  <cp:lastModifiedBy>Максим Скоринов</cp:lastModifiedBy>
  <cp:revision>268</cp:revision>
  <cp:lastPrinted>2014-09-22T07:30:28Z</cp:lastPrinted>
  <dcterms:created xsi:type="dcterms:W3CDTF">2014-05-07T16:15:11Z</dcterms:created>
  <dcterms:modified xsi:type="dcterms:W3CDTF">2015-02-11T12:00:06Z</dcterms:modified>
</cp:coreProperties>
</file>