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PT Sans Narrow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PTSansNarrow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468ffc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468ffc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468ffc1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c468ffc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468ffc1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c468ffc1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468ffc1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468ffc1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468ffc1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c468ffc1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468ffc1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468ffc1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b182e55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b182e55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454f39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c454f39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454f393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454f393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468ffc1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468ffc1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454f393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454f393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454f393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454f393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454f393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454f393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454f393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454f393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hyperlink" Target="http://orderservice.com/orders/1234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REST API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Процесс работы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41750"/>
            <a:ext cx="8520600" cy="28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Преимущества и недостатки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538375"/>
            <a:ext cx="3561300" cy="14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Преимущества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Производительность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Маштабируемость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Легкость внесения изменений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Производительность (за счёт использования кэша)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Надёжность (за счёт отсутствия необходимости сохранять информацию о состоянии клиента, которая может быть утеряна)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5115775" y="1466675"/>
            <a:ext cx="3855000" cy="16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Недостатки</a:t>
            </a:r>
            <a:endParaRPr/>
          </a:p>
          <a:p>
            <a:pPr indent="-304800" lvl="0" marL="457200" rtl="0" algn="just">
              <a:spcBef>
                <a:spcPts val="160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Отсутствие общего согласования о том, что такое RESTful API</a:t>
            </a:r>
            <a:endParaRPr sz="1200"/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Словарь REST поддерживается не полностью</a:t>
            </a:r>
            <a:endParaRPr sz="1200"/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Словарь REST недостаточно насыщен</a:t>
            </a:r>
            <a:endParaRPr sz="1200"/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Трудности при дебаге</a:t>
            </a:r>
            <a:endParaRPr sz="1200"/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Привязка к HTTP</a:t>
            </a:r>
            <a:endParaRPr sz="1200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0625" y="1466675"/>
            <a:ext cx="1836625" cy="18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Решение проблем REST API</a:t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38" y="1414400"/>
            <a:ext cx="7248525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использования</a:t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329" y="1328754"/>
            <a:ext cx="3637775" cy="32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1423025" y="2394825"/>
            <a:ext cx="1266300" cy="2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800"/>
              <a:t>Личная информация</a:t>
            </a:r>
            <a:endParaRPr sz="800"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1423025" y="2892775"/>
            <a:ext cx="1266300" cy="2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800"/>
              <a:t>Фото</a:t>
            </a:r>
            <a:endParaRPr sz="800"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1423025" y="3390725"/>
            <a:ext cx="1266300" cy="2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800"/>
              <a:t>Список заказов</a:t>
            </a:r>
            <a:endParaRPr sz="800"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219300" y="2892775"/>
            <a:ext cx="1266300" cy="2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800"/>
              <a:t>Заказ</a:t>
            </a:r>
            <a:endParaRPr sz="800"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4138850" y="3058775"/>
            <a:ext cx="1266300" cy="2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800"/>
              <a:t>URI</a:t>
            </a:r>
            <a:endParaRPr sz="800"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4138850" y="3430800"/>
            <a:ext cx="1266300" cy="2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800"/>
              <a:t>status</a:t>
            </a:r>
            <a:endParaRPr sz="8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MSC сценарий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675" y="1152425"/>
            <a:ext cx="486727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688648" y="1702350"/>
            <a:ext cx="7766700" cy="17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&lt;customer&gt;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&lt;name&gt;James L. Smith&lt;/name&gt;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	&lt;photo&gt;http://photoservice.com/my_portrait.png&lt;/photo&gt;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	&lt;orders&gt;http://orderservice.com/customers/jlsmith/orders&lt;/orders&gt;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&lt;/customer&gt;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8350" y="1152425"/>
            <a:ext cx="486727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/>
        </p:nvSpPr>
        <p:spPr>
          <a:xfrm>
            <a:off x="688648" y="1702350"/>
            <a:ext cx="7766700" cy="17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&lt;orders&gt;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&lt;order id="1"&gt; 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&lt;/order&gt; 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… 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&lt;/orders&gt;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3663" y="1152425"/>
            <a:ext cx="486727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688648" y="1959425"/>
            <a:ext cx="7766700" cy="17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&lt;order id=”1234”&gt; </a:t>
            </a:r>
            <a:endParaRPr sz="1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&lt;uri&gt;</a:t>
            </a:r>
            <a:r>
              <a:rPr lang="ru" sz="1200">
                <a:highlight>
                  <a:srgbClr val="FFFFFF"/>
                </a:highlight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6"/>
              </a:rPr>
              <a:t>http://orderservice.com/orders/1234</a:t>
            </a:r>
            <a:r>
              <a:rPr lang="ru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&lt;/uri&gt;</a:t>
            </a:r>
            <a:endParaRPr sz="1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&lt;status&gt;open&lt;/status&gt; </a:t>
            </a:r>
            <a:endParaRPr sz="1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&lt;/order&gt;</a:t>
            </a:r>
            <a:endParaRPr sz="1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311700" y="22180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План презентации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"/>
              <a:t>Определение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"/>
              <a:t>Требования к архитектуре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"/>
              <a:t>Принцип работы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"/>
              <a:t>Преимущества и недостатки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"/>
              <a:t>Решение проблем REST API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"/>
              <a:t>Пример использования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"/>
              <a:t>MSC сценарий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Определение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1461750" y="3136675"/>
            <a:ext cx="62205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REpresentational State Transfer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«Передача состояния представления» — архитектурный стиль взаимодействия компонентов распределённого приложения в сети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925" y="732950"/>
            <a:ext cx="2300150" cy="24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Определение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00" y="1750525"/>
            <a:ext cx="7711200" cy="23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Требования к архитектуре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8839200" cy="1806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Принцип работы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9425" y="1152425"/>
            <a:ext cx="3651575" cy="38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Принцип работы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GET /api/users</a:t>
            </a:r>
            <a:r>
              <a:rPr lang="ru"/>
              <a:t> — получить список пользователей;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GET /api/users/123</a:t>
            </a:r>
            <a:r>
              <a:rPr lang="ru"/>
              <a:t> — получить указанного пользователя;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POST /api/users</a:t>
            </a:r>
            <a:r>
              <a:rPr lang="ru"/>
              <a:t> — создать нового пользователя;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PUT /api/users/123</a:t>
            </a:r>
            <a:r>
              <a:rPr lang="ru"/>
              <a:t> — обновить все данные указанного пользователя;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PATCH /api/users/123</a:t>
            </a:r>
            <a:r>
              <a:rPr lang="ru"/>
              <a:t> — частично обновить данные пользователя;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DELETE /api/users/123</a:t>
            </a:r>
            <a:r>
              <a:rPr lang="ru"/>
              <a:t> — удалить пользователя.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Принцип работы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763" y="1152423"/>
            <a:ext cx="6766476" cy="179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513" y="3028010"/>
            <a:ext cx="6802999" cy="1860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Принцип работы 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8839203" cy="3430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