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PT Sans Narrow" panose="020B0604020202020204" charset="-52"/>
      <p:regular r:id="rId30"/>
      <p:bold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121BA8-8B1A-4BDD-A5E3-73AB70D0D9D3}">
  <a:tblStyle styleId="{8E121BA8-8B1A-4BDD-A5E3-73AB70D0D9D3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F6FC"/>
          </a:solidFill>
        </a:fill>
      </a:tcStyle>
    </a:wholeTbl>
    <a:band1H>
      <a:tcTxStyle/>
      <a:tcStyle>
        <a:tcBdr/>
        <a:fill>
          <a:solidFill>
            <a:srgbClr val="D1ECF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1ECF9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9343647" y="4235850"/>
            <a:ext cx="7497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2100047" y="4211002"/>
            <a:ext cx="7497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338859" y="1362666"/>
            <a:ext cx="9515557" cy="203195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338868" y="5292001"/>
            <a:ext cx="9515557" cy="203195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338867" y="2335685"/>
            <a:ext cx="9515700" cy="1363200"/>
          </a:xfrm>
          <a:prstGeom prst="rect">
            <a:avLst/>
          </a:prstGeom>
        </p:spPr>
        <p:txBody>
          <a:bodyPr wrap="square" lIns="121900" tIns="121900" rIns="121900" bIns="121900" anchor="b" anchorCtr="0"/>
          <a:lstStyle>
            <a:lvl1pPr lvl="0" algn="ctr">
              <a:spcBef>
                <a:spcPts val="0"/>
              </a:spcBef>
              <a:buSzPts val="7200"/>
              <a:buNone/>
              <a:defRPr sz="7200"/>
            </a:lvl1pPr>
            <a:lvl2pPr lvl="1" algn="ctr">
              <a:spcBef>
                <a:spcPts val="0"/>
              </a:spcBef>
              <a:buSzPts val="7200"/>
              <a:buNone/>
              <a:defRPr sz="7200"/>
            </a:lvl2pPr>
            <a:lvl3pPr lvl="2" algn="ctr">
              <a:spcBef>
                <a:spcPts val="0"/>
              </a:spcBef>
              <a:buSzPts val="7200"/>
              <a:buNone/>
              <a:defRPr sz="7200"/>
            </a:lvl3pPr>
            <a:lvl4pPr lvl="3" algn="ctr">
              <a:spcBef>
                <a:spcPts val="0"/>
              </a:spcBef>
              <a:buSzPts val="7200"/>
              <a:buNone/>
              <a:defRPr sz="7200"/>
            </a:lvl4pPr>
            <a:lvl5pPr lvl="4" algn="ctr">
              <a:spcBef>
                <a:spcPts val="0"/>
              </a:spcBef>
              <a:buSzPts val="7200"/>
              <a:buNone/>
              <a:defRPr sz="7200"/>
            </a:lvl5pPr>
            <a:lvl6pPr lvl="5" algn="ctr">
              <a:spcBef>
                <a:spcPts val="0"/>
              </a:spcBef>
              <a:buSzPts val="7200"/>
              <a:buNone/>
              <a:defRPr sz="7200"/>
            </a:lvl6pPr>
            <a:lvl7pPr lvl="6" algn="ctr">
              <a:spcBef>
                <a:spcPts val="0"/>
              </a:spcBef>
              <a:buSzPts val="7200"/>
              <a:buNone/>
              <a:defRPr sz="7200"/>
            </a:lvl7pPr>
            <a:lvl8pPr lvl="7" algn="ctr">
              <a:spcBef>
                <a:spcPts val="0"/>
              </a:spcBef>
              <a:buSzPts val="7200"/>
              <a:buNone/>
              <a:defRPr sz="7200"/>
            </a:lvl8pPr>
            <a:lvl9pPr lvl="8" algn="ctr">
              <a:spcBef>
                <a:spcPts val="0"/>
              </a:spcBef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849633" y="3800052"/>
            <a:ext cx="6494100" cy="10569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15600" y="1739800"/>
            <a:ext cx="11360700" cy="2051100"/>
          </a:xfrm>
          <a:prstGeom prst="rect">
            <a:avLst/>
          </a:prstGeom>
        </p:spPr>
        <p:txBody>
          <a:bodyPr wrap="square" lIns="121900" tIns="121900" rIns="121900" bIns="121900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15600" y="3994200"/>
            <a:ext cx="11360700" cy="14289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 algn="ctr">
              <a:spcBef>
                <a:spcPts val="0"/>
              </a:spcBef>
              <a:buSzPts val="2400"/>
              <a:buChar char="●"/>
              <a:defRPr/>
            </a:lvl1pPr>
            <a:lvl2pPr lvl="1" algn="ctr">
              <a:spcBef>
                <a:spcPts val="0"/>
              </a:spcBef>
              <a:buSzPts val="1900"/>
              <a:buChar char="○"/>
              <a:defRPr/>
            </a:lvl2pPr>
            <a:lvl3pPr lvl="2" algn="ctr">
              <a:spcBef>
                <a:spcPts val="0"/>
              </a:spcBef>
              <a:buSzPts val="1900"/>
              <a:buChar char="■"/>
              <a:defRPr/>
            </a:lvl3pPr>
            <a:lvl4pPr lvl="3" algn="ctr">
              <a:spcBef>
                <a:spcPts val="0"/>
              </a:spcBef>
              <a:buSzPts val="1900"/>
              <a:buChar char="●"/>
              <a:defRPr/>
            </a:lvl4pPr>
            <a:lvl5pPr lvl="4" algn="ctr">
              <a:spcBef>
                <a:spcPts val="0"/>
              </a:spcBef>
              <a:buSzPts val="1900"/>
              <a:buChar char="○"/>
              <a:defRPr/>
            </a:lvl5pPr>
            <a:lvl6pPr lvl="5" algn="ctr">
              <a:spcBef>
                <a:spcPts val="0"/>
              </a:spcBef>
              <a:buSzPts val="1900"/>
              <a:buChar char="■"/>
              <a:defRPr/>
            </a:lvl6pPr>
            <a:lvl7pPr lvl="6" algn="ctr">
              <a:spcBef>
                <a:spcPts val="0"/>
              </a:spcBef>
              <a:buSzPts val="1900"/>
              <a:buChar char="●"/>
              <a:defRPr/>
            </a:lvl7pPr>
            <a:lvl8pPr lvl="7" algn="ctr">
              <a:spcBef>
                <a:spcPts val="0"/>
              </a:spcBef>
              <a:buSzPts val="1900"/>
              <a:buChar char="○"/>
              <a:defRPr/>
            </a:lvl8pPr>
            <a:lvl9pPr lvl="8" algn="ctr">
              <a:spcBef>
                <a:spcPts val="0"/>
              </a:spcBef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SzPts val="48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ts val="48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ts val="48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ts val="48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ts val="48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ts val="48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ts val="48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ts val="48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20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400" cy="365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ru-RU"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ru-RU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67" y="3429200"/>
            <a:ext cx="12192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15600" y="1086400"/>
            <a:ext cx="11428500" cy="1256100"/>
          </a:xfrm>
          <a:prstGeom prst="rect">
            <a:avLst/>
          </a:prstGeom>
        </p:spPr>
        <p:txBody>
          <a:bodyPr wrap="square" lIns="121900" tIns="121900" rIns="121900" bIns="121900" anchor="ctr" anchorCtr="0"/>
          <a:lstStyle>
            <a:lvl1pPr lvl="0" algn="ctr">
              <a:spcBef>
                <a:spcPts val="0"/>
              </a:spcBef>
              <a:buSzPts val="4800"/>
              <a:buNone/>
              <a:defRPr/>
            </a:lvl1pPr>
            <a:lvl2pPr lvl="1" algn="ctr">
              <a:spcBef>
                <a:spcPts val="0"/>
              </a:spcBef>
              <a:buSzPts val="4800"/>
              <a:buNone/>
              <a:defRPr/>
            </a:lvl2pPr>
            <a:lvl3pPr lvl="2" algn="ctr">
              <a:spcBef>
                <a:spcPts val="0"/>
              </a:spcBef>
              <a:buSzPts val="4800"/>
              <a:buNone/>
              <a:defRPr/>
            </a:lvl3pPr>
            <a:lvl4pPr lvl="3" algn="ctr">
              <a:spcBef>
                <a:spcPts val="0"/>
              </a:spcBef>
              <a:buSzPts val="4800"/>
              <a:buNone/>
              <a:defRPr/>
            </a:lvl4pPr>
            <a:lvl5pPr lvl="4" algn="ctr">
              <a:spcBef>
                <a:spcPts val="0"/>
              </a:spcBef>
              <a:buSzPts val="4800"/>
              <a:buNone/>
              <a:defRPr/>
            </a:lvl5pPr>
            <a:lvl6pPr lvl="5" algn="ctr">
              <a:spcBef>
                <a:spcPts val="0"/>
              </a:spcBef>
              <a:buSzPts val="4800"/>
              <a:buNone/>
              <a:defRPr/>
            </a:lvl6pPr>
            <a:lvl7pPr lvl="6" algn="ctr">
              <a:spcBef>
                <a:spcPts val="0"/>
              </a:spcBef>
              <a:buSzPts val="4800"/>
              <a:buNone/>
              <a:defRPr/>
            </a:lvl7pPr>
            <a:lvl8pPr lvl="7" algn="ctr">
              <a:spcBef>
                <a:spcPts val="0"/>
              </a:spcBef>
              <a:buSzPts val="4800"/>
              <a:buNone/>
              <a:defRPr/>
            </a:lvl8pPr>
            <a:lvl9pPr lvl="8" algn="ctr">
              <a:spcBef>
                <a:spcPts val="0"/>
              </a:spcBef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</a:rPr>
              <a:t>‹#›</a:t>
            </a:fld>
            <a:endParaRPr lang="ru-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SzPts val="4800"/>
              <a:buNone/>
              <a:defRPr/>
            </a:lvl1pPr>
            <a:lvl2pPr lvl="1">
              <a:spcBef>
                <a:spcPts val="0"/>
              </a:spcBef>
              <a:buSzPts val="4800"/>
              <a:buNone/>
              <a:defRPr/>
            </a:lvl2pPr>
            <a:lvl3pPr lvl="2">
              <a:spcBef>
                <a:spcPts val="0"/>
              </a:spcBef>
              <a:buSzPts val="4800"/>
              <a:buNone/>
              <a:defRPr/>
            </a:lvl3pPr>
            <a:lvl4pPr lvl="3">
              <a:spcBef>
                <a:spcPts val="0"/>
              </a:spcBef>
              <a:buSzPts val="4800"/>
              <a:buNone/>
              <a:defRPr/>
            </a:lvl4pPr>
            <a:lvl5pPr lvl="4">
              <a:spcBef>
                <a:spcPts val="0"/>
              </a:spcBef>
              <a:buSzPts val="4800"/>
              <a:buNone/>
              <a:defRPr/>
            </a:lvl5pPr>
            <a:lvl6pPr lvl="5">
              <a:spcBef>
                <a:spcPts val="0"/>
              </a:spcBef>
              <a:buSzPts val="4800"/>
              <a:buNone/>
              <a:defRPr/>
            </a:lvl6pPr>
            <a:lvl7pPr lvl="6">
              <a:spcBef>
                <a:spcPts val="0"/>
              </a:spcBef>
              <a:buSzPts val="4800"/>
              <a:buNone/>
              <a:defRPr/>
            </a:lvl7pPr>
            <a:lvl8pPr lvl="7">
              <a:spcBef>
                <a:spcPts val="0"/>
              </a:spcBef>
              <a:buSzPts val="4800"/>
              <a:buNone/>
              <a:defRPr/>
            </a:lvl8pPr>
            <a:lvl9pPr lvl="8">
              <a:spcBef>
                <a:spcPts val="0"/>
              </a:spcBef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SzPts val="2400"/>
              <a:buChar char="●"/>
              <a:defRPr/>
            </a:lvl1pPr>
            <a:lvl2pPr lvl="1">
              <a:spcBef>
                <a:spcPts val="0"/>
              </a:spcBef>
              <a:buSzPts val="1900"/>
              <a:buChar char="○"/>
              <a:defRPr/>
            </a:lvl2pPr>
            <a:lvl3pPr lvl="2">
              <a:spcBef>
                <a:spcPts val="0"/>
              </a:spcBef>
              <a:buSzPts val="1900"/>
              <a:buChar char="■"/>
              <a:defRPr/>
            </a:lvl3pPr>
            <a:lvl4pPr lvl="3">
              <a:spcBef>
                <a:spcPts val="0"/>
              </a:spcBef>
              <a:buSzPts val="1900"/>
              <a:buChar char="●"/>
              <a:defRPr/>
            </a:lvl4pPr>
            <a:lvl5pPr lvl="4">
              <a:spcBef>
                <a:spcPts val="0"/>
              </a:spcBef>
              <a:buSzPts val="1900"/>
              <a:buChar char="○"/>
              <a:defRPr/>
            </a:lvl5pPr>
            <a:lvl6pPr lvl="5">
              <a:spcBef>
                <a:spcPts val="0"/>
              </a:spcBef>
              <a:buSzPts val="1900"/>
              <a:buChar char="■"/>
              <a:defRPr/>
            </a:lvl6pPr>
            <a:lvl7pPr lvl="6">
              <a:spcBef>
                <a:spcPts val="0"/>
              </a:spcBef>
              <a:buSzPts val="1900"/>
              <a:buChar char="●"/>
              <a:defRPr/>
            </a:lvl7pPr>
            <a:lvl8pPr lvl="7">
              <a:spcBef>
                <a:spcPts val="0"/>
              </a:spcBef>
              <a:buSzPts val="1900"/>
              <a:buChar char="○"/>
              <a:defRPr/>
            </a:lvl8pPr>
            <a:lvl9pPr lvl="8">
              <a:spcBef>
                <a:spcPts val="0"/>
              </a:spcBef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SzPts val="4800"/>
              <a:buNone/>
              <a:defRPr/>
            </a:lvl1pPr>
            <a:lvl2pPr lvl="1">
              <a:spcBef>
                <a:spcPts val="0"/>
              </a:spcBef>
              <a:buSzPts val="4800"/>
              <a:buNone/>
              <a:defRPr/>
            </a:lvl2pPr>
            <a:lvl3pPr lvl="2">
              <a:spcBef>
                <a:spcPts val="0"/>
              </a:spcBef>
              <a:buSzPts val="4800"/>
              <a:buNone/>
              <a:defRPr/>
            </a:lvl3pPr>
            <a:lvl4pPr lvl="3">
              <a:spcBef>
                <a:spcPts val="0"/>
              </a:spcBef>
              <a:buSzPts val="4800"/>
              <a:buNone/>
              <a:defRPr/>
            </a:lvl4pPr>
            <a:lvl5pPr lvl="4">
              <a:spcBef>
                <a:spcPts val="0"/>
              </a:spcBef>
              <a:buSzPts val="4800"/>
              <a:buNone/>
              <a:defRPr/>
            </a:lvl5pPr>
            <a:lvl6pPr lvl="5">
              <a:spcBef>
                <a:spcPts val="0"/>
              </a:spcBef>
              <a:buSzPts val="4800"/>
              <a:buNone/>
              <a:defRPr/>
            </a:lvl6pPr>
            <a:lvl7pPr lvl="6">
              <a:spcBef>
                <a:spcPts val="0"/>
              </a:spcBef>
              <a:buSzPts val="4800"/>
              <a:buNone/>
              <a:defRPr/>
            </a:lvl7pPr>
            <a:lvl8pPr lvl="7">
              <a:spcBef>
                <a:spcPts val="0"/>
              </a:spcBef>
              <a:buSzPts val="4800"/>
              <a:buNone/>
              <a:defRPr/>
            </a:lvl8pPr>
            <a:lvl9pPr lvl="8">
              <a:spcBef>
                <a:spcPts val="0"/>
              </a:spcBef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15600" y="1688233"/>
            <a:ext cx="5333100" cy="44037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SzPts val="1900"/>
              <a:buChar char="●"/>
              <a:defRPr sz="1900"/>
            </a:lvl1pPr>
            <a:lvl2pPr lvl="1">
              <a:spcBef>
                <a:spcPts val="0"/>
              </a:spcBef>
              <a:buSzPts val="1600"/>
              <a:buChar char="○"/>
              <a:defRPr sz="1600"/>
            </a:lvl2pPr>
            <a:lvl3pPr lvl="2">
              <a:spcBef>
                <a:spcPts val="0"/>
              </a:spcBef>
              <a:buSzPts val="1600"/>
              <a:buChar char="■"/>
              <a:defRPr sz="1600"/>
            </a:lvl3pPr>
            <a:lvl4pPr lvl="3">
              <a:spcBef>
                <a:spcPts val="0"/>
              </a:spcBef>
              <a:buSzPts val="1600"/>
              <a:buChar char="●"/>
              <a:defRPr sz="1600"/>
            </a:lvl4pPr>
            <a:lvl5pPr lvl="4">
              <a:spcBef>
                <a:spcPts val="0"/>
              </a:spcBef>
              <a:buSzPts val="1600"/>
              <a:buChar char="○"/>
              <a:defRPr sz="1600"/>
            </a:lvl5pPr>
            <a:lvl6pPr lvl="5">
              <a:spcBef>
                <a:spcPts val="0"/>
              </a:spcBef>
              <a:buSzPts val="1600"/>
              <a:buChar char="■"/>
              <a:defRPr sz="1600"/>
            </a:lvl6pPr>
            <a:lvl7pPr lvl="6">
              <a:spcBef>
                <a:spcPts val="0"/>
              </a:spcBef>
              <a:buSzPts val="1600"/>
              <a:buChar char="●"/>
              <a:defRPr sz="1600"/>
            </a:lvl7pPr>
            <a:lvl8pPr lvl="7">
              <a:spcBef>
                <a:spcPts val="0"/>
              </a:spcBef>
              <a:buSzPts val="1600"/>
              <a:buChar char="○"/>
              <a:defRPr sz="1600"/>
            </a:lvl8pPr>
            <a:lvl9pPr lvl="8">
              <a:spcBef>
                <a:spcPts val="0"/>
              </a:spcBef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6443200" y="1688233"/>
            <a:ext cx="5333100" cy="44037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SzPts val="1900"/>
              <a:buChar char="●"/>
              <a:defRPr sz="1900"/>
            </a:lvl1pPr>
            <a:lvl2pPr lvl="1">
              <a:spcBef>
                <a:spcPts val="0"/>
              </a:spcBef>
              <a:buSzPts val="1600"/>
              <a:buChar char="○"/>
              <a:defRPr sz="1600"/>
            </a:lvl2pPr>
            <a:lvl3pPr lvl="2">
              <a:spcBef>
                <a:spcPts val="0"/>
              </a:spcBef>
              <a:buSzPts val="1600"/>
              <a:buChar char="■"/>
              <a:defRPr sz="1600"/>
            </a:lvl3pPr>
            <a:lvl4pPr lvl="3">
              <a:spcBef>
                <a:spcPts val="0"/>
              </a:spcBef>
              <a:buSzPts val="1600"/>
              <a:buChar char="●"/>
              <a:defRPr sz="1600"/>
            </a:lvl4pPr>
            <a:lvl5pPr lvl="4">
              <a:spcBef>
                <a:spcPts val="0"/>
              </a:spcBef>
              <a:buSzPts val="1600"/>
              <a:buChar char="○"/>
              <a:defRPr sz="1600"/>
            </a:lvl5pPr>
            <a:lvl6pPr lvl="5">
              <a:spcBef>
                <a:spcPts val="0"/>
              </a:spcBef>
              <a:buSzPts val="1600"/>
              <a:buChar char="■"/>
              <a:defRPr sz="1600"/>
            </a:lvl6pPr>
            <a:lvl7pPr lvl="6">
              <a:spcBef>
                <a:spcPts val="0"/>
              </a:spcBef>
              <a:buSzPts val="1600"/>
              <a:buChar char="●"/>
              <a:defRPr sz="1600"/>
            </a:lvl7pPr>
            <a:lvl8pPr lvl="7">
              <a:spcBef>
                <a:spcPts val="0"/>
              </a:spcBef>
              <a:buSzPts val="1600"/>
              <a:buChar char="○"/>
              <a:defRPr sz="1600"/>
            </a:lvl8pPr>
            <a:lvl9pPr lvl="8">
              <a:spcBef>
                <a:spcPts val="0"/>
              </a:spcBef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SzPts val="4800"/>
              <a:buNone/>
              <a:defRPr/>
            </a:lvl1pPr>
            <a:lvl2pPr lvl="1">
              <a:spcBef>
                <a:spcPts val="0"/>
              </a:spcBef>
              <a:buSzPts val="4800"/>
              <a:buNone/>
              <a:defRPr/>
            </a:lvl2pPr>
            <a:lvl3pPr lvl="2">
              <a:spcBef>
                <a:spcPts val="0"/>
              </a:spcBef>
              <a:buSzPts val="4800"/>
              <a:buNone/>
              <a:defRPr/>
            </a:lvl3pPr>
            <a:lvl4pPr lvl="3">
              <a:spcBef>
                <a:spcPts val="0"/>
              </a:spcBef>
              <a:buSzPts val="4800"/>
              <a:buNone/>
              <a:defRPr/>
            </a:lvl4pPr>
            <a:lvl5pPr lvl="4">
              <a:spcBef>
                <a:spcPts val="0"/>
              </a:spcBef>
              <a:buSzPts val="4800"/>
              <a:buNone/>
              <a:defRPr/>
            </a:lvl5pPr>
            <a:lvl6pPr lvl="5">
              <a:spcBef>
                <a:spcPts val="0"/>
              </a:spcBef>
              <a:buSzPts val="4800"/>
              <a:buNone/>
              <a:defRPr/>
            </a:lvl6pPr>
            <a:lvl7pPr lvl="6">
              <a:spcBef>
                <a:spcPts val="0"/>
              </a:spcBef>
              <a:buSzPts val="4800"/>
              <a:buNone/>
              <a:defRPr/>
            </a:lvl7pPr>
            <a:lvl8pPr lvl="7">
              <a:spcBef>
                <a:spcPts val="0"/>
              </a:spcBef>
              <a:buSzPts val="4800"/>
              <a:buNone/>
              <a:defRPr/>
            </a:lvl8pPr>
            <a:lvl9pPr lvl="8">
              <a:spcBef>
                <a:spcPts val="0"/>
              </a:spcBef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wrap="square" lIns="121900" tIns="121900" rIns="121900" bIns="121900" anchor="b" anchorCtr="0"/>
          <a:lstStyle>
            <a:lvl1pPr lvl="0">
              <a:spcBef>
                <a:spcPts val="0"/>
              </a:spcBef>
              <a:buSzPts val="3200"/>
              <a:buNone/>
              <a:defRPr sz="3200"/>
            </a:lvl1pPr>
            <a:lvl2pPr lvl="1">
              <a:spcBef>
                <a:spcPts val="0"/>
              </a:spcBef>
              <a:buSzPts val="3200"/>
              <a:buNone/>
              <a:defRPr sz="3200"/>
            </a:lvl2pPr>
            <a:lvl3pPr lvl="2">
              <a:spcBef>
                <a:spcPts val="0"/>
              </a:spcBef>
              <a:buSzPts val="3200"/>
              <a:buNone/>
              <a:defRPr sz="3200"/>
            </a:lvl3pPr>
            <a:lvl4pPr lvl="3">
              <a:spcBef>
                <a:spcPts val="0"/>
              </a:spcBef>
              <a:buSzPts val="3200"/>
              <a:buNone/>
              <a:defRPr sz="3200"/>
            </a:lvl4pPr>
            <a:lvl5pPr lvl="4">
              <a:spcBef>
                <a:spcPts val="0"/>
              </a:spcBef>
              <a:buSzPts val="3200"/>
              <a:buNone/>
              <a:defRPr sz="3200"/>
            </a:lvl5pPr>
            <a:lvl6pPr lvl="5">
              <a:spcBef>
                <a:spcPts val="0"/>
              </a:spcBef>
              <a:buSzPts val="3200"/>
              <a:buNone/>
              <a:defRPr sz="3200"/>
            </a:lvl6pPr>
            <a:lvl7pPr lvl="6">
              <a:spcBef>
                <a:spcPts val="0"/>
              </a:spcBef>
              <a:buSzPts val="3200"/>
              <a:buNone/>
              <a:defRPr sz="3200"/>
            </a:lvl7pPr>
            <a:lvl8pPr lvl="7">
              <a:spcBef>
                <a:spcPts val="0"/>
              </a:spcBef>
              <a:buSzPts val="3200"/>
              <a:buNone/>
              <a:defRPr sz="3200"/>
            </a:lvl8pPr>
            <a:lvl9pPr lvl="8">
              <a:spcBef>
                <a:spcPts val="0"/>
              </a:spcBef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SzPts val="1600"/>
              <a:buChar char="●"/>
              <a:defRPr sz="1600"/>
            </a:lvl1pPr>
            <a:lvl2pPr lvl="1">
              <a:spcBef>
                <a:spcPts val="0"/>
              </a:spcBef>
              <a:buSzPts val="1600"/>
              <a:buChar char="○"/>
              <a:defRPr sz="1600"/>
            </a:lvl2pPr>
            <a:lvl3pPr lvl="2">
              <a:spcBef>
                <a:spcPts val="0"/>
              </a:spcBef>
              <a:buSzPts val="1600"/>
              <a:buChar char="■"/>
              <a:defRPr sz="1600"/>
            </a:lvl3pPr>
            <a:lvl4pPr lvl="3">
              <a:spcBef>
                <a:spcPts val="0"/>
              </a:spcBef>
              <a:buSzPts val="1600"/>
              <a:buChar char="●"/>
              <a:defRPr sz="1600"/>
            </a:lvl4pPr>
            <a:lvl5pPr lvl="4">
              <a:spcBef>
                <a:spcPts val="0"/>
              </a:spcBef>
              <a:buSzPts val="1600"/>
              <a:buChar char="○"/>
              <a:defRPr sz="1600"/>
            </a:lvl5pPr>
            <a:lvl6pPr lvl="5">
              <a:spcBef>
                <a:spcPts val="0"/>
              </a:spcBef>
              <a:buSzPts val="1600"/>
              <a:buChar char="■"/>
              <a:defRPr sz="1600"/>
            </a:lvl6pPr>
            <a:lvl7pPr lvl="6">
              <a:spcBef>
                <a:spcPts val="0"/>
              </a:spcBef>
              <a:buSzPts val="1600"/>
              <a:buChar char="●"/>
              <a:defRPr sz="1600"/>
            </a:lvl7pPr>
            <a:lvl8pPr lvl="7">
              <a:spcBef>
                <a:spcPts val="0"/>
              </a:spcBef>
              <a:buSzPts val="1600"/>
              <a:buChar char="○"/>
              <a:defRPr sz="1600"/>
            </a:lvl8pPr>
            <a:lvl9pPr lvl="8">
              <a:spcBef>
                <a:spcPts val="0"/>
              </a:spcBef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84700" cy="5454300"/>
          </a:xfrm>
          <a:prstGeom prst="rect">
            <a:avLst/>
          </a:prstGeom>
        </p:spPr>
        <p:txBody>
          <a:bodyPr wrap="square" lIns="121900" tIns="121900" rIns="121900" bIns="121900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700" cy="2234400"/>
          </a:xfrm>
          <a:prstGeom prst="rect">
            <a:avLst/>
          </a:prstGeom>
        </p:spPr>
        <p:txBody>
          <a:bodyPr wrap="square" lIns="121900" tIns="121900" rIns="121900" bIns="121900" anchor="b" anchorCtr="0"/>
          <a:lstStyle>
            <a:lvl1pPr lvl="0" algn="ctr">
              <a:spcBef>
                <a:spcPts val="0"/>
              </a:spcBef>
              <a:buSzPts val="5600"/>
              <a:buNone/>
              <a:defRPr sz="5600"/>
            </a:lvl1pPr>
            <a:lvl2pPr lvl="1" algn="ctr">
              <a:spcBef>
                <a:spcPts val="0"/>
              </a:spcBef>
              <a:buSzPts val="5600"/>
              <a:buNone/>
              <a:defRPr sz="5600"/>
            </a:lvl2pPr>
            <a:lvl3pPr lvl="2" algn="ctr">
              <a:spcBef>
                <a:spcPts val="0"/>
              </a:spcBef>
              <a:buSzPts val="5600"/>
              <a:buNone/>
              <a:defRPr sz="5600"/>
            </a:lvl3pPr>
            <a:lvl4pPr lvl="3" algn="ctr">
              <a:spcBef>
                <a:spcPts val="0"/>
              </a:spcBef>
              <a:buSzPts val="5600"/>
              <a:buNone/>
              <a:defRPr sz="5600"/>
            </a:lvl4pPr>
            <a:lvl5pPr lvl="4" algn="ctr">
              <a:spcBef>
                <a:spcPts val="0"/>
              </a:spcBef>
              <a:buSzPts val="5600"/>
              <a:buNone/>
              <a:defRPr sz="5600"/>
            </a:lvl5pPr>
            <a:lvl6pPr lvl="5" algn="ctr">
              <a:spcBef>
                <a:spcPts val="0"/>
              </a:spcBef>
              <a:buSzPts val="5600"/>
              <a:buNone/>
              <a:defRPr sz="5600"/>
            </a:lvl6pPr>
            <a:lvl7pPr lvl="6" algn="ctr">
              <a:spcBef>
                <a:spcPts val="0"/>
              </a:spcBef>
              <a:buSzPts val="5600"/>
              <a:buNone/>
              <a:defRPr sz="5600"/>
            </a:lvl7pPr>
            <a:lvl8pPr lvl="7" algn="ctr">
              <a:spcBef>
                <a:spcPts val="0"/>
              </a:spcBef>
              <a:buSzPts val="5600"/>
              <a:buNone/>
              <a:defRPr sz="5600"/>
            </a:lvl8pPr>
            <a:lvl9pPr lvl="8" algn="ctr">
              <a:spcBef>
                <a:spcPts val="0"/>
              </a:spcBef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700" cy="16467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wrap="square" lIns="121900" tIns="121900" rIns="121900" bIns="121900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>
                <a:solidFill>
                  <a:schemeClr val="lt1"/>
                </a:solidFill>
              </a:rPr>
              <a:t>‹#›</a:t>
            </a:fld>
            <a:endParaRPr lang="ru-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15600" y="5640967"/>
            <a:ext cx="7998300" cy="798300"/>
          </a:xfrm>
          <a:prstGeom prst="rect">
            <a:avLst/>
          </a:prstGeom>
        </p:spPr>
        <p:txBody>
          <a:bodyPr wrap="square"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2400"/>
              <a:buFont typeface="Open Sans"/>
              <a:buChar char="●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-RU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ru-RU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DN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ru.wikipedia.org/wiki/DHCP" TargetMode="External"/><Relationship Id="rId5" Type="http://schemas.openxmlformats.org/officeDocument/2006/relationships/hyperlink" Target="https://ru.wikipedia.org/wiki/RIP_(%D1%81%D0%B5%D1%82%D0%B5%D0%B2%D0%BE%D0%B9_%D0%BF%D1%80%D0%BE%D1%82%D0%BE%D0%BA%D0%BE%D0%BB)" TargetMode="External"/><Relationship Id="rId4" Type="http://schemas.openxmlformats.org/officeDocument/2006/relationships/hyperlink" Target="https://ru.wikipedia.org/wiki/SNM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76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3765150" y="3642825"/>
            <a:ext cx="4661700" cy="94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342900" algn="r" rtl="0">
              <a:spcBef>
                <a:spcPts val="0"/>
              </a:spcBef>
              <a:buClr>
                <a:schemeClr val="accent1"/>
              </a:buClr>
              <a:buSzPts val="5400"/>
              <a:buFont typeface="Trebuchet MS"/>
              <a:buNone/>
            </a:pPr>
            <a:r>
              <a:rPr lang="ru-RU"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Протокол UDP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sz="3600" b="0" i="0" u="none" strike="noStrike" cap="none" dirty="0">
                <a:solidFill>
                  <a:schemeClr val="accent1"/>
                </a:solidFill>
                <a:latin typeface="+mj-lt"/>
                <a:ea typeface="Trebuchet MS"/>
                <a:cs typeface="Trebuchet MS"/>
                <a:sym typeface="Trebuchet MS"/>
              </a:rPr>
              <a:t>Формат заголовка 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87287" y="5043055"/>
            <a:ext cx="9746579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В IPv4 Порт отправителя и контрольная сумма необязательны к использованию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В IPv6 необязателен только порт отправителя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930400"/>
            <a:ext cx="7127139" cy="26277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sz="3600" b="0" i="0" u="none" strike="noStrike" cap="none" dirty="0">
                <a:solidFill>
                  <a:schemeClr val="accent1"/>
                </a:solidFill>
                <a:latin typeface="+mj-lt"/>
                <a:ea typeface="Trebuchet MS"/>
                <a:cs typeface="Trebuchet MS"/>
                <a:sym typeface="Trebuchet MS"/>
              </a:rPr>
              <a:t>Описание полей. Порт отправителя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677335" y="3876963"/>
            <a:ext cx="8411248" cy="9005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В этом поле указывается номер порта отправителя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Если ответ не требуется, то значение поля 0</a:t>
            </a:r>
            <a:r>
              <a:rPr lang="en-US" sz="2000" dirty="0" smtClean="0">
                <a:latin typeface="+mn-lt"/>
                <a:ea typeface="Trebuchet MS"/>
                <a:cs typeface="Trebuchet MS"/>
                <a:sym typeface="Trebuchet MS"/>
              </a:rPr>
              <a:t>x0000</a:t>
            </a:r>
            <a:endParaRPr lang="ru-RU" sz="2000" dirty="0">
              <a:latin typeface="+mn-lt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027382"/>
            <a:ext cx="4374016" cy="10760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sz="3600" b="0" i="0" u="none" strike="noStrike" cap="none" dirty="0">
                <a:solidFill>
                  <a:schemeClr val="accent1"/>
                </a:solidFill>
                <a:latin typeface="+mj-lt"/>
                <a:ea typeface="Trebuchet MS"/>
                <a:cs typeface="Trebuchet MS"/>
                <a:sym typeface="Trebuchet MS"/>
              </a:rPr>
              <a:t>Описание полей. Порт получателя 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677334" y="4281056"/>
            <a:ext cx="6485466" cy="60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Это поле обязательно и содержит порт получателя.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373745"/>
            <a:ext cx="4772510" cy="12007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sz="3600" b="0" i="0" u="none" strike="noStrike" cap="none" dirty="0">
                <a:solidFill>
                  <a:schemeClr val="accent1"/>
                </a:solidFill>
                <a:latin typeface="+mj-lt"/>
                <a:ea typeface="Trebuchet MS"/>
                <a:cs typeface="Trebuchet MS"/>
                <a:sym typeface="Trebuchet MS"/>
              </a:rPr>
              <a:t>Описание полей. </a:t>
            </a:r>
            <a:r>
              <a:rPr lang="ru-RU" sz="3600" b="0" i="0" u="none" strike="noStrike" cap="none" dirty="0" smtClean="0">
                <a:solidFill>
                  <a:schemeClr val="accent1"/>
                </a:solidFill>
                <a:latin typeface="+mj-lt"/>
                <a:ea typeface="Trebuchet MS"/>
                <a:cs typeface="Trebuchet MS"/>
                <a:sym typeface="Trebuchet MS"/>
              </a:rPr>
              <a:t>Длина </a:t>
            </a:r>
            <a:endParaRPr lang="ru-RU" sz="3600" b="0" i="0" u="none" strike="noStrike" cap="none" dirty="0">
              <a:solidFill>
                <a:schemeClr val="accent1"/>
              </a:solidFill>
              <a:latin typeface="+mj-lt"/>
              <a:ea typeface="Trebuchet MS"/>
              <a:cs typeface="Trebuchet MS"/>
              <a:sym typeface="Trebuchet MS"/>
            </a:endParaRPr>
          </a:p>
        </p:txBody>
      </p:sp>
      <p:sp>
        <p:nvSpPr>
          <p:cNvPr id="140" name="Shape 140"/>
          <p:cNvSpPr txBox="1"/>
          <p:nvPr/>
        </p:nvSpPr>
        <p:spPr>
          <a:xfrm>
            <a:off x="677334" y="3537527"/>
            <a:ext cx="11099030" cy="276629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Поле, задающее длину всей </a:t>
            </a:r>
            <a:r>
              <a:rPr lang="ru-RU" sz="2000" dirty="0" err="1">
                <a:latin typeface="+mn-lt"/>
                <a:ea typeface="Trebuchet MS"/>
                <a:cs typeface="Trebuchet MS"/>
                <a:sym typeface="Trebuchet MS"/>
              </a:rPr>
              <a:t>датаграммы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 (заголовка и данных) в байтах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.</a:t>
            </a:r>
            <a:endParaRPr lang="en-US" sz="2000" dirty="0" smtClean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lang="en-US"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Минимальная 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длина равна длине заголовка — 8 байт.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Теоретически, максимальный размер поля — 65535 байт для UDP-</a:t>
            </a:r>
            <a:r>
              <a:rPr lang="ru-RU" sz="2000" dirty="0" err="1">
                <a:latin typeface="+mn-lt"/>
                <a:ea typeface="Trebuchet MS"/>
                <a:cs typeface="Trebuchet MS"/>
                <a:sym typeface="Trebuchet MS"/>
              </a:rPr>
              <a:t>датаграммы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 </a:t>
            </a:r>
            <a:endParaRPr lang="en-US" sz="2000" dirty="0" smtClean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(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8 байт на заголовок и 65527 на данные).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Фактический предел для длины данных при использовании IPv4 — 65507 (помимо 8 байт на UDP-заголовок требуется ещё 20 на IP-заголовок).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930400"/>
            <a:ext cx="4868341" cy="12053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sz="3600" b="0" i="0" u="none" strike="noStrike" cap="none" dirty="0">
                <a:solidFill>
                  <a:schemeClr val="accent1"/>
                </a:solidFill>
                <a:latin typeface="+mj-lt"/>
                <a:ea typeface="Trebuchet MS"/>
                <a:cs typeface="Trebuchet MS"/>
                <a:sym typeface="Trebuchet MS"/>
              </a:rPr>
              <a:t>Описание полей. Контрольная сумма 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677334" y="3251200"/>
            <a:ext cx="10932775" cy="264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Поле контрольной суммы используется для проверки заголовка и данных на ошибки.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Если рассчитанная контрольная сумма равна 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0</a:t>
            </a:r>
            <a:r>
              <a:rPr lang="en-US" sz="2000" dirty="0">
                <a:latin typeface="+mn-lt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smtClean="0">
                <a:latin typeface="+mn-lt"/>
                <a:ea typeface="Trebuchet MS"/>
                <a:cs typeface="Trebuchet MS"/>
                <a:sym typeface="Trebuchet MS"/>
              </a:rPr>
              <a:t>– 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значение поля</a:t>
            </a:r>
            <a:r>
              <a:rPr lang="en-US" sz="2000" dirty="0" smtClean="0">
                <a:latin typeface="+mn-lt"/>
                <a:ea typeface="Trebuchet MS"/>
                <a:cs typeface="Trebuchet MS"/>
                <a:sym typeface="Trebuchet MS"/>
              </a:rPr>
              <a:t> 0xFFFF</a:t>
            </a:r>
            <a:endParaRPr lang="ru-RU"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Если отправитель не рассчитал контрольную сумму – значение поля </a:t>
            </a:r>
            <a:r>
              <a:rPr lang="en-US" sz="2000" dirty="0" smtClean="0">
                <a:latin typeface="+mn-lt"/>
                <a:ea typeface="Trebuchet MS"/>
                <a:cs typeface="Trebuchet MS"/>
                <a:sym typeface="Trebuchet MS"/>
              </a:rPr>
              <a:t>0x0000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 </a:t>
            </a:r>
            <a:endParaRPr lang="ru-RU"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Если получатель обнаружил ошибку в контрольной сумме , дейтаграмма уничтожается .</a:t>
            </a:r>
            <a:endParaRPr lang="en-US" sz="2000" dirty="0" smtClean="0">
              <a:latin typeface="+mn-lt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685637"/>
            <a:ext cx="4368228" cy="11268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sz="3600" b="0" i="0" u="none" strike="noStrike" cap="none" dirty="0">
                <a:solidFill>
                  <a:schemeClr val="accent1"/>
                </a:solidFill>
                <a:latin typeface="+mj-lt"/>
                <a:ea typeface="Trebuchet MS"/>
                <a:cs typeface="Trebuchet MS"/>
                <a:sym typeface="Trebuchet MS"/>
              </a:rPr>
              <a:t>Описание полей. Пример расчета контрольной суммы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677334" y="1911927"/>
            <a:ext cx="8203430" cy="44012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Рассчитаем контрольную сумму четырех 16-битных слов 0x398a 0xf802 0x14b2 0xc281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0x398a + 0xf802 = 0x318d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0x318d + 0x14b2 = 0x463f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0x463f + 0xc281 = 0x08c1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В конце выполняется инверсия всех битов получившегося числа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0x08c1 = 0000 1000 1100 0001        1111 0111 0011 1110 = 0xf73e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Примеры расчета контрольной суммы показаны в RFC 1071</a:t>
            </a:r>
          </a:p>
        </p:txBody>
      </p:sp>
      <p:sp>
        <p:nvSpPr>
          <p:cNvPr id="159" name="Shape 159"/>
          <p:cNvSpPr/>
          <p:nvPr/>
        </p:nvSpPr>
        <p:spPr>
          <a:xfrm>
            <a:off x="4321850" y="5330872"/>
            <a:ext cx="415636" cy="2825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4594A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sz="3600" b="0" i="0" u="none" strike="noStrike" cap="none" dirty="0">
                <a:solidFill>
                  <a:schemeClr val="accent1"/>
                </a:solidFill>
                <a:latin typeface="+mj-lt"/>
                <a:ea typeface="Trebuchet MS"/>
                <a:cs typeface="Trebuchet MS"/>
                <a:sym typeface="Trebuchet MS"/>
              </a:rPr>
              <a:t>Информация передаваемая в специфичных полях. Порты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677334" y="1930400"/>
            <a:ext cx="11099030" cy="48013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Порт — это программная структура, определяемая 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его номером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 — 16-битным целочисленным значением 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(от 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0 до 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65535)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IANA разбила номера портов на три группы.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620004"/>
              </p:ext>
            </p:extLst>
          </p:nvPr>
        </p:nvGraphicFramePr>
        <p:xfrm>
          <a:off x="1283852" y="3622398"/>
          <a:ext cx="9966038" cy="2002549"/>
        </p:xfrm>
        <a:graphic>
          <a:graphicData uri="http://schemas.openxmlformats.org/drawingml/2006/table">
            <a:tbl>
              <a:tblPr firstRow="1" bandRow="1">
                <a:tableStyleId>{8E121BA8-8B1A-4BDD-A5E3-73AB70D0D9D3}</a:tableStyleId>
              </a:tblPr>
              <a:tblGrid>
                <a:gridCol w="4983019">
                  <a:extLst>
                    <a:ext uri="{9D8B030D-6E8A-4147-A177-3AD203B41FA5}">
                      <a16:colId xmlns:a16="http://schemas.microsoft.com/office/drawing/2014/main" val="4031058998"/>
                    </a:ext>
                  </a:extLst>
                </a:gridCol>
                <a:gridCol w="4983019">
                  <a:extLst>
                    <a:ext uri="{9D8B030D-6E8A-4147-A177-3AD203B41FA5}">
                      <a16:colId xmlns:a16="http://schemas.microsoft.com/office/drawing/2014/main" val="494963111"/>
                    </a:ext>
                  </a:extLst>
                </a:gridCol>
              </a:tblGrid>
              <a:tr h="4306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</a:t>
                      </a:r>
                      <a:r>
                        <a:rPr lang="ru-RU" b="0" dirty="0" smtClean="0"/>
                        <a:t>спользование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750660"/>
                  </a:ext>
                </a:extLst>
              </a:tr>
              <a:tr h="5239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0 - 1023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Обычные, хорошо известные службы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694823"/>
                  </a:ext>
                </a:extLst>
              </a:tr>
              <a:tr h="5239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1024 - 49151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Службы,</a:t>
                      </a:r>
                      <a:r>
                        <a:rPr lang="ru-RU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chemeClr val="bg2"/>
                          </a:solidFill>
                        </a:rPr>
                        <a:t>зарегестрированные</a:t>
                      </a:r>
                      <a:r>
                        <a:rPr lang="ru-RU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IANA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713887"/>
                  </a:ext>
                </a:extLst>
              </a:tr>
              <a:tr h="5239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49152 - 65535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Динамические порты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8195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5740" algn="l" rtl="0">
              <a:spcBef>
                <a:spcPts val="0"/>
              </a:spcBef>
              <a:buClr>
                <a:schemeClr val="accent1"/>
              </a:buClr>
              <a:buSzPts val="3240"/>
              <a:buFont typeface="Trebuchet MS"/>
              <a:buNone/>
            </a:pPr>
            <a:r>
              <a:rPr lang="ru-RU" sz="324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Информация передаваемая в специфичных полях. Наиболее известные порты</a:t>
            </a:r>
          </a:p>
        </p:txBody>
      </p:sp>
      <p:graphicFrame>
        <p:nvGraphicFramePr>
          <p:cNvPr id="171" name="Shape 171"/>
          <p:cNvGraphicFramePr/>
          <p:nvPr>
            <p:extLst>
              <p:ext uri="{D42A27DB-BD31-4B8C-83A1-F6EECF244321}">
                <p14:modId xmlns:p14="http://schemas.microsoft.com/office/powerpoint/2010/main" val="1128595560"/>
              </p:ext>
            </p:extLst>
          </p:nvPr>
        </p:nvGraphicFramePr>
        <p:xfrm>
          <a:off x="1106825" y="2041236"/>
          <a:ext cx="10032231" cy="4304145"/>
        </p:xfrm>
        <a:graphic>
          <a:graphicData uri="http://schemas.openxmlformats.org/drawingml/2006/table">
            <a:tbl>
              <a:tblPr firstRow="1" bandRow="1">
                <a:noFill/>
                <a:tableStyleId>{8E121BA8-8B1A-4BDD-A5E3-73AB70D0D9D3}</a:tableStyleId>
              </a:tblPr>
              <a:tblGrid>
                <a:gridCol w="3344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4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118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/>
                        <a:t>Номер порта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/>
                        <a:t>Протокол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/>
                        <a:t>Протоколы пользовательского уровня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70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</a:rPr>
                        <a:t>53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</a:rPr>
                        <a:t>UDP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</a:rPr>
                        <a:t>DNS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70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</a:rPr>
                        <a:t>67,68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</a:rPr>
                        <a:t>UDP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</a:rPr>
                        <a:t>DHCP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70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</a:rPr>
                        <a:t>520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</a:rPr>
                        <a:t>UDP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</a:rPr>
                        <a:t>RIP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70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</a:rPr>
                        <a:t>1718-1720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</a:rPr>
                        <a:t>UDP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</a:rPr>
                        <a:t>H.323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70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</a:rPr>
                        <a:t>2944.2945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</a:rPr>
                        <a:t>UDP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</a:rPr>
                        <a:t>H.248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70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</a:rPr>
                        <a:t>5060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</a:rPr>
                        <a:t>UDP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</a:rPr>
                        <a:t>SIP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70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</a:rPr>
                        <a:t>16384-32767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>
                          <a:solidFill>
                            <a:srgbClr val="000000"/>
                          </a:solidFill>
                        </a:rPr>
                        <a:t>UDP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ru-RU" sz="1800" u="none" strike="noStrike" cap="none" dirty="0">
                          <a:solidFill>
                            <a:srgbClr val="000000"/>
                          </a:solidFill>
                        </a:rPr>
                        <a:t>RTP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sz="3600" b="0" i="0" u="none" strike="noStrike" cap="none" dirty="0">
                <a:solidFill>
                  <a:schemeClr val="accent1"/>
                </a:solidFill>
                <a:latin typeface="+mj-lt"/>
                <a:ea typeface="Trebuchet MS"/>
                <a:cs typeface="Trebuchet MS"/>
                <a:sym typeface="Trebuchet MS"/>
              </a:rPr>
              <a:t>Примеры использования 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677334" y="1717963"/>
            <a:ext cx="10946630" cy="3477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000" u="sng" dirty="0" smtClean="0">
                <a:latin typeface="+mn-lt"/>
                <a:ea typeface="Trebuchet MS"/>
                <a:cs typeface="Trebuchet MS"/>
                <a:sym typeface="Trebuchet MS"/>
                <a:hlinkClick r:id="rId3"/>
              </a:rPr>
              <a:t>DNS</a:t>
            </a:r>
            <a:r>
              <a:rPr lang="en-US" sz="2000" dirty="0" smtClean="0">
                <a:latin typeface="+mn-lt"/>
                <a:ea typeface="Trebuchet MS"/>
                <a:cs typeface="Trebuchet MS"/>
                <a:sym typeface="Trebuchet MS"/>
              </a:rPr>
              <a:t> 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 </a:t>
            </a:r>
            <a:r>
              <a:rPr lang="en-US" sz="2000" dirty="0" smtClean="0">
                <a:latin typeface="+mn-lt"/>
                <a:ea typeface="Trebuchet MS"/>
                <a:cs typeface="Trebuchet MS"/>
                <a:sym typeface="Trebuchet MS"/>
              </a:rPr>
              <a:t>(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Система доменных имен), где 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запросы должны быть быстрыми и состоять только из одного запроса, за которым следует один пакет ответа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)</a:t>
            </a:r>
          </a:p>
          <a:p>
            <a:pPr marR="0" lvl="0" algn="l" rtl="0">
              <a:spcBef>
                <a:spcPts val="0"/>
              </a:spcBef>
            </a:pPr>
            <a:endParaRPr lang="ru-RU" sz="2000" dirty="0" smtClean="0">
              <a:latin typeface="+mn-lt"/>
              <a:ea typeface="Trebuchet MS"/>
              <a:cs typeface="Trebuchet MS"/>
              <a:sym typeface="Trebuchet M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u="sng" dirty="0" smtClean="0">
                <a:latin typeface="+mn-lt"/>
                <a:ea typeface="Trebuchet MS"/>
                <a:cs typeface="Trebuchet MS"/>
                <a:sym typeface="Trebuchet MS"/>
                <a:hlinkClick r:id="rId4"/>
              </a:rPr>
              <a:t>SNMP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 (Простой 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Протокол Управления 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Сетями)</a:t>
            </a:r>
          </a:p>
          <a:p>
            <a:pPr lvl="0"/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u="sng" dirty="0" smtClean="0">
                <a:latin typeface="+mn-lt"/>
                <a:ea typeface="Trebuchet MS"/>
                <a:cs typeface="Trebuchet MS"/>
                <a:sym typeface="Trebuchet MS"/>
                <a:hlinkClick r:id="rId5"/>
              </a:rPr>
              <a:t>RIP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 (Протокол 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Маршрутной Информации 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) </a:t>
            </a:r>
          </a:p>
          <a:p>
            <a:pPr lvl="0"/>
            <a:endParaRPr lang="ru-RU"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u="sng" dirty="0" smtClean="0">
                <a:latin typeface="+mn-lt"/>
                <a:ea typeface="Trebuchet MS"/>
                <a:cs typeface="Trebuchet MS"/>
                <a:sym typeface="Trebuchet MS"/>
                <a:hlinkClick r:id="rId6"/>
              </a:rPr>
              <a:t>DHCP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 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(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Протокол Динамической Конфигурации Узла 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+mn-lt"/>
              <a:ea typeface="Trebuchet MS"/>
              <a:cs typeface="Trebuchet MS"/>
              <a:sym typeface="Trebuchet M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Аудио 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и </a:t>
            </a:r>
            <a:r>
              <a:rPr lang="ru-RU" sz="2000" dirty="0" err="1">
                <a:latin typeface="+mn-lt"/>
                <a:ea typeface="Trebuchet MS"/>
                <a:cs typeface="Trebuchet MS"/>
                <a:sym typeface="Trebuchet MS"/>
              </a:rPr>
              <a:t>видеотрафик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 </a:t>
            </a:r>
            <a:endParaRPr lang="ru-RU" sz="2000" dirty="0" smtClean="0">
              <a:latin typeface="+mn-lt"/>
              <a:ea typeface="Trebuchet MS"/>
              <a:cs typeface="Trebuchet MS"/>
              <a:sym typeface="Trebuchet MS"/>
            </a:endParaRPr>
          </a:p>
          <a:p>
            <a:pPr lvl="0"/>
            <a:endParaRPr lang="ru-RU" sz="2000" dirty="0" smtClean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sz="3600" b="0" i="0" u="none" strike="noStrike" cap="none" dirty="0">
                <a:solidFill>
                  <a:schemeClr val="accent1"/>
                </a:solidFill>
                <a:latin typeface="+mj-lt"/>
                <a:ea typeface="Trebuchet MS"/>
                <a:cs typeface="Trebuchet MS"/>
                <a:sym typeface="Trebuchet MS"/>
              </a:rPr>
              <a:t>MSC-сценарий передачи дейтаграмм с помощью протокола UDP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1930400"/>
            <a:ext cx="6013497" cy="46670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j-lt"/>
              </a:rPr>
              <a:t>Содержание</a:t>
            </a:r>
            <a:endParaRPr lang="ru-RU" dirty="0"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90909" y="1369778"/>
            <a:ext cx="11360700" cy="5294258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>Место протокола в модели </a:t>
            </a:r>
            <a:r>
              <a:rPr lang="en-US" sz="1800" dirty="0" smtClean="0">
                <a:latin typeface="+mn-lt"/>
              </a:rPr>
              <a:t>OSI</a:t>
            </a:r>
          </a:p>
          <a:p>
            <a:r>
              <a:rPr lang="ru-RU" sz="1800" dirty="0" smtClean="0">
                <a:latin typeface="+mn-lt"/>
              </a:rPr>
              <a:t>Как используется ?</a:t>
            </a:r>
          </a:p>
          <a:p>
            <a:r>
              <a:rPr lang="ru-RU" sz="1800" dirty="0" smtClean="0">
                <a:latin typeface="+mn-lt"/>
              </a:rPr>
              <a:t>Что может </a:t>
            </a:r>
            <a:r>
              <a:rPr lang="en-US" sz="1800" dirty="0" smtClean="0">
                <a:latin typeface="+mn-lt"/>
              </a:rPr>
              <a:t>UDP </a:t>
            </a:r>
            <a:r>
              <a:rPr lang="ru-RU" sz="1800" dirty="0" smtClean="0">
                <a:latin typeface="+mn-lt"/>
              </a:rPr>
              <a:t>?</a:t>
            </a:r>
          </a:p>
          <a:p>
            <a:r>
              <a:rPr lang="ru-RU" sz="1800" dirty="0" smtClean="0">
                <a:latin typeface="+mn-lt"/>
              </a:rPr>
              <a:t>Взаимодействие со смежными протоколами</a:t>
            </a:r>
          </a:p>
          <a:p>
            <a:r>
              <a:rPr lang="ru-RU" sz="1800" dirty="0" smtClean="0">
                <a:latin typeface="+mn-lt"/>
              </a:rPr>
              <a:t>История и стандартизирующие документы</a:t>
            </a:r>
          </a:p>
          <a:p>
            <a:r>
              <a:rPr lang="ru-RU" sz="1800" dirty="0" smtClean="0">
                <a:latin typeface="+mn-lt"/>
              </a:rPr>
              <a:t>Формат заголовка </a:t>
            </a:r>
          </a:p>
          <a:p>
            <a:r>
              <a:rPr lang="ru-RU" sz="1800" dirty="0" smtClean="0">
                <a:latin typeface="+mn-lt"/>
              </a:rPr>
              <a:t>Описание полей</a:t>
            </a:r>
          </a:p>
          <a:p>
            <a:r>
              <a:rPr lang="ru-RU" sz="1800" dirty="0" smtClean="0">
                <a:latin typeface="+mn-lt"/>
              </a:rPr>
              <a:t>Информация передаваемая в специфических полях</a:t>
            </a:r>
          </a:p>
          <a:p>
            <a:r>
              <a:rPr lang="ru-RU" sz="1800" dirty="0" smtClean="0">
                <a:latin typeface="+mn-lt"/>
              </a:rPr>
              <a:t>Уязвимости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083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677334" y="492034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sz="3600" b="0" i="0" u="none" strike="noStrike" cap="none" dirty="0">
                <a:solidFill>
                  <a:schemeClr val="accent1"/>
                </a:solidFill>
                <a:latin typeface="+mj-lt"/>
                <a:ea typeface="Trebuchet MS"/>
                <a:cs typeface="Trebuchet MS"/>
                <a:sym typeface="Trebuchet MS"/>
              </a:rPr>
              <a:t>MSC-сценарий работы DNS службы через протокол UDP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48" y="1812834"/>
            <a:ext cx="6530254" cy="463742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sz="3600" b="0" i="0" u="none" strike="noStrike" cap="none" dirty="0">
                <a:solidFill>
                  <a:schemeClr val="accent1"/>
                </a:solidFill>
                <a:latin typeface="+mj-lt"/>
                <a:ea typeface="Trebuchet MS"/>
                <a:cs typeface="Trebuchet MS"/>
                <a:sym typeface="Trebuchet MS"/>
              </a:rPr>
              <a:t>Работа протокола RTP поверх протокола UDP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2062161"/>
            <a:ext cx="9139238" cy="42468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sz="3600" b="0" i="0" u="none" strike="noStrike" cap="none" dirty="0">
                <a:solidFill>
                  <a:schemeClr val="accent1"/>
                </a:solidFill>
                <a:latin typeface="+mj-lt"/>
                <a:ea typeface="Trebuchet MS"/>
                <a:cs typeface="Trebuchet MS"/>
                <a:sym typeface="Trebuchet MS"/>
              </a:rPr>
              <a:t>Уязвимости. UDP-</a:t>
            </a:r>
            <a:r>
              <a:rPr lang="ru-RU" sz="3600" b="0" i="0" u="none" strike="noStrike" cap="none" dirty="0" err="1">
                <a:solidFill>
                  <a:schemeClr val="accent1"/>
                </a:solidFill>
                <a:latin typeface="+mj-lt"/>
                <a:ea typeface="Trebuchet MS"/>
                <a:cs typeface="Trebuchet MS"/>
                <a:sym typeface="Trebuchet MS"/>
              </a:rPr>
              <a:t>флуд</a:t>
            </a:r>
            <a:endParaRPr lang="ru-RU" sz="3600" b="0" i="0" u="none" strike="noStrike" cap="none" dirty="0">
              <a:solidFill>
                <a:schemeClr val="accent1"/>
              </a:solidFill>
              <a:latin typeface="+mj-lt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2867" y="1720339"/>
            <a:ext cx="6364061" cy="480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sz="3600" b="0" i="0" u="none" strike="noStrike" cap="none" dirty="0">
                <a:solidFill>
                  <a:schemeClr val="accent1"/>
                </a:solidFill>
                <a:latin typeface="+mj-lt"/>
                <a:ea typeface="Trebuchet MS"/>
                <a:cs typeface="Trebuchet MS"/>
                <a:sym typeface="Trebuchet MS"/>
              </a:rPr>
              <a:t>Уязвимости. UDP-</a:t>
            </a:r>
            <a:r>
              <a:rPr lang="ru-RU" sz="3600" b="0" i="0" u="none" strike="noStrike" cap="none" dirty="0" err="1">
                <a:solidFill>
                  <a:schemeClr val="accent1"/>
                </a:solidFill>
                <a:latin typeface="+mj-lt"/>
                <a:ea typeface="Trebuchet MS"/>
                <a:cs typeface="Trebuchet MS"/>
                <a:sym typeface="Trebuchet MS"/>
              </a:rPr>
              <a:t>флуд</a:t>
            </a:r>
            <a:endParaRPr lang="ru-RU" sz="3600" b="0" i="0" u="none" strike="noStrike" cap="none" dirty="0">
              <a:solidFill>
                <a:schemeClr val="accent1"/>
              </a:solidFill>
              <a:latin typeface="+mj-lt"/>
              <a:ea typeface="Trebuchet MS"/>
              <a:cs typeface="Trebuchet MS"/>
              <a:sym typeface="Trebuchet MS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888274" y="1828800"/>
            <a:ext cx="10264635" cy="489065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2000" dirty="0" err="1" smtClean="0">
                <a:latin typeface="+mn-lt"/>
                <a:ea typeface="Trebuchet MS"/>
                <a:cs typeface="Trebuchet MS"/>
                <a:sym typeface="Trebuchet MS"/>
              </a:rPr>
              <a:t>Cетевая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 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атака типа «отказ в обслуживании», использующая </a:t>
            </a:r>
            <a:r>
              <a:rPr lang="ru-RU" sz="2000" dirty="0" err="1">
                <a:latin typeface="+mn-lt"/>
                <a:ea typeface="Trebuchet MS"/>
                <a:cs typeface="Trebuchet MS"/>
                <a:sym typeface="Trebuchet MS"/>
              </a:rPr>
              <a:t>бессеансовый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 режим протокола UDP. </a:t>
            </a:r>
            <a:endParaRPr lang="ru-RU" sz="2000" dirty="0" smtClean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lang="ru-RU" sz="2000" dirty="0" smtClean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 Заключается 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в отправке множества UDP-пакетов (как правило, большого объёма) на определённые или случайные номера портов удалённого хоста, который для каждого полученного пакета должен определить соответствующее приложение, убедиться в отсутствии его активности и отправить ответное ICMP-сообщение «адресат недоступен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».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ru-RU" sz="2000" dirty="0" smtClean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 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В итоге атакуемая система окажется 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перегруженной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Для защиты от атаки следует установить ограничение на количество обращений к открытым портам, а неиспользуемые порты закрыть средствами аппаратных или программных межсетевых экранов в ключевых точках сети.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Место протокола в модели OSI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62" y="1514762"/>
            <a:ext cx="6979140" cy="47752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sz="3600" b="0" i="0" u="none" strike="noStrike" cap="none" dirty="0">
                <a:solidFill>
                  <a:schemeClr val="accent1"/>
                </a:solidFill>
                <a:latin typeface="+mj-lt"/>
                <a:ea typeface="Trebuchet MS"/>
                <a:cs typeface="Trebuchet MS"/>
                <a:sym typeface="Trebuchet MS"/>
              </a:rPr>
              <a:t>Назначение протокола UDP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677325" y="2421375"/>
            <a:ext cx="10520100" cy="221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b="0" i="0" u="none" strike="noStrike" cap="none" dirty="0">
                <a:latin typeface="+mn-lt"/>
                <a:ea typeface="Trebuchet MS"/>
                <a:cs typeface="Trebuchet MS"/>
                <a:sym typeface="Trebuchet MS"/>
              </a:rPr>
              <a:t>Протокол пользовательских дейтаграмм (</a:t>
            </a:r>
            <a:r>
              <a:rPr lang="ru-RU" sz="2000" b="0" i="0" u="none" strike="noStrike" cap="none" dirty="0" err="1">
                <a:latin typeface="+mn-lt"/>
                <a:ea typeface="Trebuchet MS"/>
                <a:cs typeface="Trebuchet MS"/>
                <a:sym typeface="Trebuchet MS"/>
              </a:rPr>
              <a:t>User</a:t>
            </a:r>
            <a:r>
              <a:rPr lang="ru-RU" sz="2000" b="0" i="0" u="none" strike="noStrike" cap="none" dirty="0">
                <a:latin typeface="+mn-lt"/>
                <a:ea typeface="Trebuchet MS"/>
                <a:cs typeface="Trebuchet MS"/>
                <a:sym typeface="Trebuchet MS"/>
              </a:rPr>
              <a:t> </a:t>
            </a:r>
            <a:r>
              <a:rPr lang="ru-RU" sz="2000" b="0" i="0" u="none" strike="noStrike" cap="none" dirty="0" err="1">
                <a:latin typeface="+mn-lt"/>
                <a:ea typeface="Trebuchet MS"/>
                <a:cs typeface="Trebuchet MS"/>
                <a:sym typeface="Trebuchet MS"/>
              </a:rPr>
              <a:t>Datagram</a:t>
            </a:r>
            <a:r>
              <a:rPr lang="ru-RU" sz="2000" b="0" i="0" u="none" strike="noStrike" cap="none" dirty="0">
                <a:latin typeface="+mn-lt"/>
                <a:ea typeface="Trebuchet MS"/>
                <a:cs typeface="Trebuchet MS"/>
                <a:sym typeface="Trebuchet MS"/>
              </a:rPr>
              <a:t> </a:t>
            </a:r>
            <a:r>
              <a:rPr lang="ru-RU" sz="2000" b="0" i="0" u="none" strike="noStrike" cap="none" dirty="0" err="1">
                <a:latin typeface="+mn-lt"/>
                <a:ea typeface="Trebuchet MS"/>
                <a:cs typeface="Trebuchet MS"/>
                <a:sym typeface="Trebuchet MS"/>
              </a:rPr>
              <a:t>Protocol</a:t>
            </a:r>
            <a:r>
              <a:rPr lang="ru-RU" sz="2000" b="0" i="0" u="none" strike="noStrike" cap="none" dirty="0">
                <a:latin typeface="+mn-lt"/>
                <a:ea typeface="Trebuchet MS"/>
                <a:cs typeface="Trebuchet MS"/>
                <a:sym typeface="Trebuchet MS"/>
              </a:rPr>
              <a:t>) выполняет задачи транспортного уровня модели OSI , является альтернативой TCP. </a:t>
            </a:r>
            <a:endParaRPr lang="en-US" sz="2000" b="0" i="0" u="none" strike="noStrike" cap="none" dirty="0" smtClean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b="0" i="0" u="none" strike="noStrike" cap="none" dirty="0" smtClean="0">
                <a:latin typeface="+mn-lt"/>
                <a:ea typeface="Trebuchet MS"/>
                <a:cs typeface="Trebuchet MS"/>
                <a:sym typeface="Trebuchet MS"/>
              </a:rPr>
              <a:t>Обычно </a:t>
            </a:r>
            <a:r>
              <a:rPr lang="ru-RU" sz="2000" b="0" i="0" u="none" strike="noStrike" cap="none" dirty="0">
                <a:latin typeface="+mn-lt"/>
                <a:ea typeface="Trebuchet MS"/>
                <a:cs typeface="Trebuchet MS"/>
                <a:sym typeface="Trebuchet MS"/>
              </a:rPr>
              <a:t>применяется поверх протокола IP.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sz="3600" b="0" i="0" u="none" strike="noStrike" cap="none" dirty="0">
                <a:solidFill>
                  <a:schemeClr val="accent1"/>
                </a:solidFill>
                <a:latin typeface="+mj-lt"/>
                <a:ea typeface="Trebuchet MS"/>
                <a:cs typeface="Trebuchet MS"/>
                <a:sym typeface="Trebuchet MS"/>
              </a:rPr>
              <a:t>Как используется ?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677325" y="4987636"/>
            <a:ext cx="11043620" cy="70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Для передачи данных протокол UDP используют протоколы SNMP, RIP, DNS, RTP, SIP и другие 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677325" y="1787249"/>
            <a:ext cx="11043620" cy="328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Особенностью протокола UDP является отсутствие гарантии на доставку данных , 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что позволяет ему 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передавать 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данные с максимальным быстродействием.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en-US" sz="2000" dirty="0" smtClean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Следовательно 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UDP применяется для 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:</a:t>
            </a:r>
            <a:endParaRPr lang="en-US" sz="2000" dirty="0" smtClean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lang="ru-RU"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Передачи данных, чувствительных к задержке (голос, видео , данные режима реального времени )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Передачи данных, нечувствительных к потерям пакетов 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•"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Метод 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UDP-</a:t>
            </a:r>
            <a:r>
              <a:rPr lang="ru-RU" sz="2000" dirty="0" err="1" smtClean="0">
                <a:latin typeface="+mn-lt"/>
                <a:ea typeface="Trebuchet MS"/>
                <a:cs typeface="Trebuchet MS"/>
                <a:sym typeface="Trebuchet MS"/>
              </a:rPr>
              <a:t>тунелирования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 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, когда трафик приложений между сетями или устройствами помещается в UDP пакеты для ускоренного прохождения через сеть.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677334" y="595745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sz="3600" b="0" i="0" u="none" strike="noStrike" cap="none" dirty="0">
                <a:solidFill>
                  <a:schemeClr val="accent1"/>
                </a:solidFill>
                <a:latin typeface="+mj-lt"/>
                <a:ea typeface="Trebuchet MS"/>
                <a:cs typeface="Trebuchet MS"/>
                <a:sym typeface="Trebuchet MS"/>
              </a:rPr>
              <a:t>Что может UDP ?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677334" y="2637906"/>
            <a:ext cx="11182156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 Протокол 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UDP может передавать данные от одного приложения на одном оконечном устройстве другому приложению на другом оконечном устройстве, посредством портов 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ru-RU" sz="2000" dirty="0" smtClean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Также 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UDP может проверять целостность пакета посредством контрольной суммы , но это необязательная функция.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sz="3600" b="0" i="0" u="none" strike="noStrike" cap="none" dirty="0">
                <a:solidFill>
                  <a:schemeClr val="accent1"/>
                </a:solidFill>
                <a:latin typeface="+mj-lt"/>
                <a:ea typeface="Trebuchet MS"/>
                <a:cs typeface="Trebuchet MS"/>
                <a:sym typeface="Trebuchet MS"/>
              </a:rPr>
              <a:t>Взаимодействие со смежными уровнями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677334" y="2900745"/>
            <a:ext cx="7857065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 smtClean="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-RU" sz="2000" dirty="0" smtClean="0">
                <a:latin typeface="+mn-lt"/>
                <a:ea typeface="Trebuchet MS"/>
                <a:cs typeface="Trebuchet MS"/>
                <a:sym typeface="Trebuchet MS"/>
              </a:rPr>
              <a:t>UDP 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получает сообщения от прикладного уровня, добавляет к ним поля номеров портов отправителя и получателя для демультиплексирования приемной стороной, а также два других специальных поля и передает полученный сегмент сетевому уровню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1087450"/>
            <a:ext cx="1807153" cy="49500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sz="3600" b="0" i="0" u="none" strike="noStrike" cap="none" dirty="0">
                <a:solidFill>
                  <a:schemeClr val="accent1"/>
                </a:solidFill>
                <a:latin typeface="+mj-lt"/>
                <a:sym typeface="Trebuchet MS"/>
              </a:rPr>
              <a:t>История протокола и стандартизирующие </a:t>
            </a:r>
            <a:r>
              <a:rPr lang="ru-RU" dirty="0" smtClean="0">
                <a:latin typeface="+mj-lt"/>
              </a:rPr>
              <a:t>документы</a:t>
            </a:r>
            <a:endParaRPr lang="ru-RU" sz="3600" b="0" i="0" u="none" strike="noStrike" cap="none" dirty="0">
              <a:solidFill>
                <a:schemeClr val="accent1"/>
              </a:solidFill>
              <a:latin typeface="+mj-lt"/>
              <a:sym typeface="Trebuchet MS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677334" y="2194560"/>
            <a:ext cx="10794230" cy="40934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Протокол был разработан Дэвидом П. Ридом в 1980 году и официально определён в </a:t>
            </a:r>
            <a:endParaRPr lang="en-US" sz="2000" dirty="0" smtClean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2000" u="sng" dirty="0" smtClean="0">
                <a:latin typeface="+mn-lt"/>
                <a:ea typeface="Trebuchet MS"/>
                <a:cs typeface="Trebuchet MS"/>
                <a:sym typeface="Trebuchet MS"/>
              </a:rPr>
              <a:t>RFC 768</a:t>
            </a:r>
            <a:endParaRPr lang="ru-RU" sz="2000" u="sng" dirty="0">
              <a:latin typeface="+mn-lt"/>
              <a:ea typeface="Trebuchet MS"/>
              <a:cs typeface="Trebuchet MS"/>
              <a:sym typeface="Trebuchet MS"/>
              <a:hlinkClick r:id="rId3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С тех пор протокол официально не обновлялся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В 1995 году описывается использование </a:t>
            </a:r>
            <a:r>
              <a:rPr lang="ru-RU" sz="2000" dirty="0" err="1">
                <a:latin typeface="+mn-lt"/>
                <a:ea typeface="Trebuchet MS"/>
                <a:cs typeface="Trebuchet MS"/>
                <a:sym typeface="Trebuchet MS"/>
              </a:rPr>
              <a:t>псевдозаголовка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 IPv6 для расчета контрольной суммы UDP в RFC-1883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В 2004 году стандартизируется UDP-</a:t>
            </a:r>
            <a:r>
              <a:rPr lang="ru-RU" sz="2000" dirty="0" err="1">
                <a:latin typeface="+mn-lt"/>
                <a:ea typeface="Trebuchet MS"/>
                <a:cs typeface="Trebuchet MS"/>
                <a:sym typeface="Trebuchet MS"/>
              </a:rPr>
              <a:t>Lite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 (</a:t>
            </a:r>
            <a:r>
              <a:rPr lang="ru-RU" sz="2000" dirty="0" err="1">
                <a:latin typeface="+mn-lt"/>
                <a:ea typeface="Trebuchet MS"/>
                <a:cs typeface="Trebuchet MS"/>
                <a:sym typeface="Trebuchet MS"/>
              </a:rPr>
              <a:t>Lightweight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 </a:t>
            </a:r>
            <a:r>
              <a:rPr lang="ru-RU" sz="2000" dirty="0" err="1">
                <a:latin typeface="+mn-lt"/>
                <a:ea typeface="Trebuchet MS"/>
                <a:cs typeface="Trebuchet MS"/>
                <a:sym typeface="Trebuchet MS"/>
              </a:rPr>
              <a:t>User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 </a:t>
            </a:r>
            <a:r>
              <a:rPr lang="ru-RU" sz="2000" dirty="0" err="1">
                <a:latin typeface="+mn-lt"/>
                <a:ea typeface="Trebuchet MS"/>
                <a:cs typeface="Trebuchet MS"/>
                <a:sym typeface="Trebuchet MS"/>
              </a:rPr>
              <a:t>Datargram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 </a:t>
            </a:r>
            <a:r>
              <a:rPr lang="ru-RU" sz="2000" dirty="0" err="1">
                <a:latin typeface="+mn-lt"/>
                <a:ea typeface="Trebuchet MS"/>
                <a:cs typeface="Trebuchet MS"/>
                <a:sym typeface="Trebuchet MS"/>
              </a:rPr>
              <a:t>Protocol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) в RFC 3828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Идентичный UDP он иначе использует поля контрольной суммы и длинны , когда они проверяют часть дейтаграммы </a:t>
            </a:r>
            <a:endParaRPr lang="en-US" sz="2000" dirty="0" smtClean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lang="ru-RU"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Номер протокола в заголовке IP = 136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8600" algn="l" rtl="0">
              <a:spcBef>
                <a:spcPts val="0"/>
              </a:spcBef>
              <a:buClr>
                <a:schemeClr val="accent1"/>
              </a:buClr>
              <a:buSzPts val="3600"/>
              <a:buFont typeface="Trebuchet MS"/>
              <a:buNone/>
            </a:pPr>
            <a:r>
              <a:rPr lang="ru-RU" sz="3600" b="0" i="0" u="none" strike="noStrike" cap="none" dirty="0">
                <a:solidFill>
                  <a:schemeClr val="accent1"/>
                </a:solidFill>
                <a:latin typeface="+mj-lt"/>
                <a:sym typeface="Trebuchet MS"/>
              </a:rPr>
              <a:t>История протокола и стандартизирующие </a:t>
            </a:r>
            <a:r>
              <a:rPr lang="ru-RU" dirty="0" smtClean="0">
                <a:latin typeface="+mj-lt"/>
              </a:rPr>
              <a:t>документы</a:t>
            </a:r>
            <a:r>
              <a:rPr lang="ru-RU" sz="3600" b="0" i="0" u="none" strike="noStrike" cap="none" dirty="0" smtClean="0">
                <a:solidFill>
                  <a:schemeClr val="accent1"/>
                </a:solidFill>
                <a:latin typeface="+mj-lt"/>
                <a:sym typeface="Trebuchet MS"/>
              </a:rPr>
              <a:t> </a:t>
            </a:r>
            <a:endParaRPr lang="ru-RU" sz="3600" b="0" i="0" u="none" strike="noStrike" cap="none" dirty="0">
              <a:solidFill>
                <a:schemeClr val="accent1"/>
              </a:solidFill>
              <a:latin typeface="+mj-lt"/>
              <a:sym typeface="Trebuchet MS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677333" y="2216728"/>
            <a:ext cx="11126739" cy="34778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В 2008 году появляется RFC 5405 </a:t>
            </a:r>
            <a:r>
              <a:rPr lang="ru-RU" sz="2000" dirty="0" err="1">
                <a:latin typeface="+mn-lt"/>
                <a:ea typeface="Trebuchet MS"/>
                <a:cs typeface="Trebuchet MS"/>
                <a:sym typeface="Trebuchet MS"/>
              </a:rPr>
              <a:t>Unicast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 UDP </a:t>
            </a:r>
            <a:r>
              <a:rPr lang="ru-RU" sz="2000" dirty="0" err="1">
                <a:latin typeface="+mn-lt"/>
                <a:ea typeface="Trebuchet MS"/>
                <a:cs typeface="Trebuchet MS"/>
                <a:sym typeface="Trebuchet MS"/>
              </a:rPr>
              <a:t>Usage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 </a:t>
            </a:r>
            <a:r>
              <a:rPr lang="ru-RU" sz="2000" dirty="0" err="1">
                <a:latin typeface="+mn-lt"/>
                <a:ea typeface="Trebuchet MS"/>
                <a:cs typeface="Trebuchet MS"/>
                <a:sym typeface="Trebuchet MS"/>
              </a:rPr>
              <a:t>Guidelines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 </a:t>
            </a:r>
            <a:r>
              <a:rPr lang="ru-RU" sz="2000" dirty="0" err="1">
                <a:latin typeface="+mn-lt"/>
                <a:ea typeface="Trebuchet MS"/>
                <a:cs typeface="Trebuchet MS"/>
                <a:sym typeface="Trebuchet MS"/>
              </a:rPr>
              <a:t>for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 </a:t>
            </a:r>
            <a:r>
              <a:rPr lang="ru-RU" sz="2000" dirty="0" err="1">
                <a:latin typeface="+mn-lt"/>
                <a:ea typeface="Trebuchet MS"/>
                <a:cs typeface="Trebuchet MS"/>
                <a:sym typeface="Trebuchet MS"/>
              </a:rPr>
              <a:t>Application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 </a:t>
            </a:r>
            <a:r>
              <a:rPr lang="ru-RU" sz="2000" dirty="0" err="1">
                <a:latin typeface="+mn-lt"/>
                <a:ea typeface="Trebuchet MS"/>
                <a:cs typeface="Trebuchet MS"/>
                <a:sym typeface="Trebuchet MS"/>
              </a:rPr>
              <a:t>Designers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 , в котором описывается UDP-</a:t>
            </a:r>
            <a:r>
              <a:rPr lang="ru-RU" sz="2000" dirty="0" err="1">
                <a:latin typeface="+mn-lt"/>
                <a:ea typeface="Trebuchet MS"/>
                <a:cs typeface="Trebuchet MS"/>
                <a:sym typeface="Trebuchet MS"/>
              </a:rPr>
              <a:t>туннелирование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, подходы по ограничению скоростей передачи данных и UDP-</a:t>
            </a:r>
            <a:r>
              <a:rPr lang="ru-RU" sz="2000" dirty="0" err="1">
                <a:latin typeface="+mn-lt"/>
                <a:ea typeface="Trebuchet MS"/>
                <a:cs typeface="Trebuchet MS"/>
                <a:sym typeface="Trebuchet MS"/>
              </a:rPr>
              <a:t>Lite</a:t>
            </a:r>
            <a:endParaRPr lang="ru-RU"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В 2011 году IANA обновляет перечень транспортных портов для UDP в RFC 6335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latin typeface="+mn-lt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В 2013 году появляются RFC 6935 и RFC 6936 подробно описывающие вопросы нулевой контрольной суммы UDP и </a:t>
            </a:r>
            <a:r>
              <a:rPr lang="ru-RU" sz="2000" dirty="0" err="1">
                <a:latin typeface="+mn-lt"/>
                <a:ea typeface="Trebuchet MS"/>
                <a:cs typeface="Trebuchet MS"/>
                <a:sym typeface="Trebuchet MS"/>
              </a:rPr>
              <a:t>туннелированию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 UDP/UDP-</a:t>
            </a:r>
            <a:r>
              <a:rPr lang="ru-RU" sz="2000" dirty="0" err="1">
                <a:latin typeface="+mn-lt"/>
                <a:ea typeface="Trebuchet MS"/>
                <a:cs typeface="Trebuchet MS"/>
                <a:sym typeface="Trebuchet MS"/>
              </a:rPr>
              <a:t>Lite</a:t>
            </a:r>
            <a:r>
              <a:rPr lang="ru-RU" sz="2000" dirty="0">
                <a:latin typeface="+mn-lt"/>
                <a:ea typeface="Trebuchet MS"/>
                <a:cs typeface="Trebuchet MS"/>
                <a:sym typeface="Trebuchet MS"/>
              </a:rPr>
              <a:t> поверх IPv6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11445</TotalTime>
  <Words>804</Words>
  <Application>Microsoft Office PowerPoint</Application>
  <PresentationFormat>Широкоэкранный</PresentationFormat>
  <Paragraphs>148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Trebuchet MS</vt:lpstr>
      <vt:lpstr>PT Sans Narrow</vt:lpstr>
      <vt:lpstr>Arial</vt:lpstr>
      <vt:lpstr>Open Sans</vt:lpstr>
      <vt:lpstr>Noto Sans Symbols</vt:lpstr>
      <vt:lpstr>Tropic</vt:lpstr>
      <vt:lpstr>Протокол UDP</vt:lpstr>
      <vt:lpstr>Содержание</vt:lpstr>
      <vt:lpstr>Место протокола в модели OSI</vt:lpstr>
      <vt:lpstr>Назначение протокола UDP</vt:lpstr>
      <vt:lpstr>Как используется ?</vt:lpstr>
      <vt:lpstr>Что может UDP ?</vt:lpstr>
      <vt:lpstr>Взаимодействие со смежными уровнями</vt:lpstr>
      <vt:lpstr>История протокола и стандартизирующие документы</vt:lpstr>
      <vt:lpstr>История протокола и стандартизирующие документы </vt:lpstr>
      <vt:lpstr>Формат заголовка </vt:lpstr>
      <vt:lpstr>Описание полей. Порт отправителя</vt:lpstr>
      <vt:lpstr>Описание полей. Порт получателя </vt:lpstr>
      <vt:lpstr>Описание полей. Длина </vt:lpstr>
      <vt:lpstr>Описание полей. Контрольная сумма </vt:lpstr>
      <vt:lpstr>Описание полей. Пример расчета контрольной суммы</vt:lpstr>
      <vt:lpstr>Информация передаваемая в специфичных полях. Порты</vt:lpstr>
      <vt:lpstr>Информация передаваемая в специфичных полях. Наиболее известные порты</vt:lpstr>
      <vt:lpstr>Примеры использования </vt:lpstr>
      <vt:lpstr>MSC-сценарий передачи дейтаграмм с помощью протокола UDP</vt:lpstr>
      <vt:lpstr>MSC-сценарий работы DNS службы через протокол UDP</vt:lpstr>
      <vt:lpstr>Работа протокола RTP поверх протокола UDP</vt:lpstr>
      <vt:lpstr>Уязвимости. UDP-флуд</vt:lpstr>
      <vt:lpstr>Уязвимости. UDP-флуд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Протокол UDP</dc:title>
  <dc:creator>Юрий Семин</dc:creator>
  <cp:lastModifiedBy>Юрий Семин</cp:lastModifiedBy>
  <cp:revision>18</cp:revision>
  <dcterms:modified xsi:type="dcterms:W3CDTF">2017-12-26T10:56:49Z</dcterms:modified>
</cp:coreProperties>
</file>