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9" r:id="rId3"/>
    <p:sldId id="277" r:id="rId4"/>
    <p:sldId id="278" r:id="rId5"/>
    <p:sldId id="281" r:id="rId6"/>
    <p:sldId id="280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1721" y="3143162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ДЕКЛАРАТИВНОЕ ПРОГРАММИРОВАНИЕ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5142" y="5791200"/>
            <a:ext cx="3861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35866" y="2193594"/>
            <a:ext cx="7220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</a:p>
          <a:p>
            <a:pPr algn="ctr"/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ИНТЕЛЛЕКТУАЛЬНЫХ СИСТЕМ АВТОМАТИЗАЦИИ И УПРАВЛЕНИЯ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923C253-C0B4-41A2-8156-228B1073EDCA}"/>
              </a:ext>
            </a:extLst>
          </p:cNvPr>
          <p:cNvSpPr/>
          <p:nvPr/>
        </p:nvSpPr>
        <p:spPr>
          <a:xfrm>
            <a:off x="228600" y="392299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ЦИФРОВОГО РАЗВИТИЯ,СВЯЗИ И МАССОВЫХ КОММУНИКАЦИЙ </a:t>
            </a:r>
          </a:p>
          <a:p>
            <a:pPr algn="ctr">
              <a:spcAft>
                <a:spcPts val="0"/>
              </a:spcAft>
            </a:pPr>
            <a:r>
              <a:rPr lang="ru-RU" sz="1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</a:p>
          <a:p>
            <a:pPr algn="ctr">
              <a:spcAft>
                <a:spcPts val="0"/>
              </a:spcAft>
            </a:pP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ФЕДЕРАЛЬНОЕ ГОСУДАРСТВЕННОЕ БЮДЖЕТНОЕ ОБРАЗОВАТЕЛЬНОЕ УЧРЕЖДЕНИЕ ВЫСШЕГО ОБРАЗОВАНИЯ</a:t>
            </a:r>
          </a:p>
          <a:p>
            <a:pPr algn="ctr">
              <a:spcAft>
                <a:spcPts val="0"/>
              </a:spcAft>
            </a:pPr>
            <a:r>
              <a:rPr lang="ru-RU" sz="1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«САНКТ-ПЕТЕРБУРГСКИЙ ГОСУДАРСТВЕННЫЙ УНИВЕРСИТЕТ </a:t>
            </a:r>
          </a:p>
          <a:p>
            <a:pPr algn="ctr">
              <a:spcAft>
                <a:spcPts val="0"/>
              </a:spcAft>
            </a:pPr>
            <a:r>
              <a:rPr lang="ru-RU" sz="1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ТЕЛЕКОММУНИКАЦИЙ ИМ. ПРОФ. М.А. БОНЧ-БРУЕВИЧА»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77B6E8D-1AD0-4E6C-AC05-6562D7DD582C}"/>
              </a:ext>
            </a:extLst>
          </p:cNvPr>
          <p:cNvCxnSpPr/>
          <p:nvPr/>
        </p:nvCxnSpPr>
        <p:spPr>
          <a:xfrm>
            <a:off x="1295400" y="1828800"/>
            <a:ext cx="6781800" cy="0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23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79B3083-4AD7-46E8-87B9-B86D6C2F4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81087"/>
            <a:ext cx="8376573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18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2A19254-CA9C-4BB2-ABFC-5A7DB16BE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842327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95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8F57809-3C26-45F2-B1E1-87743633C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808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041C7423-85F7-4995-93F1-DF03AE142B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t="1968" r="1667"/>
          <a:stretch/>
        </p:blipFill>
        <p:spPr bwMode="auto">
          <a:xfrm>
            <a:off x="152400" y="1219200"/>
            <a:ext cx="8674174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37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A229EE73-9F46-4291-A119-2AC4B1C03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02A8AA2-34E0-429D-9C78-4BCD86538393}"/>
              </a:ext>
            </a:extLst>
          </p:cNvPr>
          <p:cNvSpPr/>
          <p:nvPr/>
        </p:nvSpPr>
        <p:spPr>
          <a:xfrm>
            <a:off x="7924800" y="59436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572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E27C1D52-930A-48B0-8265-1B9F2EBC9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538288"/>
            <a:ext cx="7153275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449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42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Бонч</cp:lastModifiedBy>
  <cp:revision>128</cp:revision>
  <dcterms:created xsi:type="dcterms:W3CDTF">2011-03-03T09:34:35Z</dcterms:created>
  <dcterms:modified xsi:type="dcterms:W3CDTF">2022-09-06T17:58:54Z</dcterms:modified>
</cp:coreProperties>
</file>