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20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C4DB-E148-4AD8-845B-7DFAFE69DC2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B29D-6622-4CC3-AAF4-84D35A57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82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C4DB-E148-4AD8-845B-7DFAFE69DC2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B29D-6622-4CC3-AAF4-84D35A57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37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C4DB-E148-4AD8-845B-7DFAFE69DC2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B29D-6622-4CC3-AAF4-84D35A57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62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C4DB-E148-4AD8-845B-7DFAFE69DC2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B29D-6622-4CC3-AAF4-84D35A57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25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C4DB-E148-4AD8-845B-7DFAFE69DC2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B29D-6622-4CC3-AAF4-84D35A57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74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C4DB-E148-4AD8-845B-7DFAFE69DC2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B29D-6622-4CC3-AAF4-84D35A57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40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C4DB-E148-4AD8-845B-7DFAFE69DC2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B29D-6622-4CC3-AAF4-84D35A57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33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C4DB-E148-4AD8-845B-7DFAFE69DC2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B29D-6622-4CC3-AAF4-84D35A57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71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C4DB-E148-4AD8-845B-7DFAFE69DC2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B29D-6622-4CC3-AAF4-84D35A57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96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C4DB-E148-4AD8-845B-7DFAFE69DC2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B29D-6622-4CC3-AAF4-84D35A57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87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C4DB-E148-4AD8-845B-7DFAFE69DC2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B29D-6622-4CC3-AAF4-84D35A57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7C4DB-E148-4AD8-845B-7DFAFE69DC2A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EB29D-6622-4CC3-AAF4-84D35A576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98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171" y="0"/>
            <a:ext cx="8555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074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704"/>
            <a:ext cx="9144000" cy="65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4079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704"/>
            <a:ext cx="9144000" cy="65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6805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704"/>
            <a:ext cx="9144000" cy="65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392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704"/>
            <a:ext cx="9144000" cy="65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7745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NADYA</dc:creator>
  <cp:lastModifiedBy>ПК</cp:lastModifiedBy>
  <cp:revision>2</cp:revision>
  <dcterms:created xsi:type="dcterms:W3CDTF">2012-02-13T19:04:00Z</dcterms:created>
  <dcterms:modified xsi:type="dcterms:W3CDTF">2012-02-15T11:16:10Z</dcterms:modified>
</cp:coreProperties>
</file>