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5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15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25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573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15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93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10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1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98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95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74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73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241E1-8E00-4180-BA34-DBA96A726EBE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C7D86-2C2A-49E3-B495-65E430A819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92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" y="0"/>
            <a:ext cx="12188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9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27"/>
            <a:ext cx="12192000" cy="689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6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7" y="0"/>
            <a:ext cx="12240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6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9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75" y="0"/>
            <a:ext cx="12204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43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2"/>
            <a:ext cx="12192000" cy="688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11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"/>
            <a:ext cx="12194869" cy="68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75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1"/>
            <a:ext cx="12192000" cy="68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74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" y="0"/>
            <a:ext cx="12181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576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Особенности организации приема на места целевой квоты в Омском государственном университете путей сообщения</dc:title>
  <dc:creator>Васильев Арсений Владленович</dc:creator>
  <cp:lastModifiedBy>Васильев Арсений Владленович</cp:lastModifiedBy>
  <cp:revision>19</cp:revision>
  <dcterms:created xsi:type="dcterms:W3CDTF">2022-03-16T02:50:44Z</dcterms:created>
  <dcterms:modified xsi:type="dcterms:W3CDTF">2022-03-21T10:58:58Z</dcterms:modified>
</cp:coreProperties>
</file>